
<file path=[Content_Types].xml><?xml version="1.0" encoding="utf-8"?>
<Types xmlns="http://schemas.openxmlformats.org/package/2006/content-types">
  <Default Extension="gif" ContentType="image/gif"/>
  <Default Extension="jpeg" ContentType="image/jpeg"/>
  <Default Extension="jpg" ContentType="image/jpeg"/>
  <Default Extension="jpg_cropX1=0&amp;cropX2=6720&amp;cropY1=347&amp;cropY2=4127"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7" r:id="rId3"/>
    <p:sldId id="258" r:id="rId4"/>
    <p:sldId id="1507" r:id="rId5"/>
    <p:sldId id="1508" r:id="rId6"/>
    <p:sldId id="260" r:id="rId7"/>
    <p:sldId id="261" r:id="rId8"/>
    <p:sldId id="262" r:id="rId9"/>
    <p:sldId id="263" r:id="rId10"/>
    <p:sldId id="265" r:id="rId11"/>
    <p:sldId id="266" r:id="rId12"/>
    <p:sldId id="267" r:id="rId13"/>
    <p:sldId id="268" r:id="rId14"/>
    <p:sldId id="269" r:id="rId15"/>
    <p:sldId id="1509" r:id="rId16"/>
    <p:sldId id="270" r:id="rId17"/>
    <p:sldId id="295" r:id="rId18"/>
    <p:sldId id="272" r:id="rId19"/>
    <p:sldId id="273" r:id="rId20"/>
    <p:sldId id="274" r:id="rId21"/>
    <p:sldId id="275"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7" r:id="rId40"/>
    <p:sldId id="296" r:id="rId41"/>
    <p:sldId id="298" r:id="rId42"/>
    <p:sldId id="299" r:id="rId43"/>
    <p:sldId id="300" r:id="rId44"/>
    <p:sldId id="301" r:id="rId45"/>
    <p:sldId id="302" r:id="rId46"/>
    <p:sldId id="303" r:id="rId47"/>
    <p:sldId id="304" r:id="rId48"/>
    <p:sldId id="305" r:id="rId49"/>
    <p:sldId id="306" r:id="rId50"/>
    <p:sldId id="307" r:id="rId51"/>
    <p:sldId id="309" r:id="rId52"/>
    <p:sldId id="308" r:id="rId53"/>
    <p:sldId id="310" r:id="rId54"/>
    <p:sldId id="311" r:id="rId55"/>
    <p:sldId id="312" r:id="rId56"/>
    <p:sldId id="313" r:id="rId57"/>
    <p:sldId id="314" r:id="rId58"/>
    <p:sldId id="315" r:id="rId59"/>
    <p:sldId id="316" r:id="rId60"/>
    <p:sldId id="317" r:id="rId61"/>
    <p:sldId id="319" r:id="rId62"/>
    <p:sldId id="320" r:id="rId63"/>
    <p:sldId id="321" r:id="rId64"/>
    <p:sldId id="325" r:id="rId65"/>
    <p:sldId id="324" r:id="rId66"/>
    <p:sldId id="323" r:id="rId67"/>
    <p:sldId id="1506" r:id="rId68"/>
    <p:sldId id="326" r:id="rId69"/>
    <p:sldId id="327" r:id="rId70"/>
    <p:sldId id="328" r:id="rId71"/>
    <p:sldId id="329" r:id="rId72"/>
    <p:sldId id="330" r:id="rId73"/>
    <p:sldId id="331" r:id="rId74"/>
    <p:sldId id="332" r:id="rId75"/>
    <p:sldId id="259" r:id="rId76"/>
    <p:sldId id="33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BD874-923A-4727-8AA5-988CBDB8C2AF}" v="569" dt="2021-06-03T20:25:29.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Ward" userId="46e8b325c1b402f3" providerId="LiveId" clId="{604BD874-923A-4727-8AA5-988CBDB8C2AF}"/>
    <pc:docChg chg="undo custSel addSld delSld modSld sldOrd">
      <pc:chgData name="Gillian Ward" userId="46e8b325c1b402f3" providerId="LiveId" clId="{604BD874-923A-4727-8AA5-988CBDB8C2AF}" dt="2021-06-03T20:30:21.941" v="12271" actId="20577"/>
      <pc:docMkLst>
        <pc:docMk/>
      </pc:docMkLst>
      <pc:sldChg chg="del">
        <pc:chgData name="Gillian Ward" userId="46e8b325c1b402f3" providerId="LiveId" clId="{604BD874-923A-4727-8AA5-988CBDB8C2AF}" dt="2021-05-21T15:44:40.403" v="6085" actId="2696"/>
        <pc:sldMkLst>
          <pc:docMk/>
          <pc:sldMk cId="1392444864" sldId="256"/>
        </pc:sldMkLst>
      </pc:sldChg>
      <pc:sldChg chg="addSp modSp mod setBg">
        <pc:chgData name="Gillian Ward" userId="46e8b325c1b402f3" providerId="LiveId" clId="{604BD874-923A-4727-8AA5-988CBDB8C2AF}" dt="2021-05-21T17:38:28.196" v="6885" actId="6549"/>
        <pc:sldMkLst>
          <pc:docMk/>
          <pc:sldMk cId="2532464504" sldId="257"/>
        </pc:sldMkLst>
        <pc:spChg chg="mod">
          <ac:chgData name="Gillian Ward" userId="46e8b325c1b402f3" providerId="LiveId" clId="{604BD874-923A-4727-8AA5-988CBDB8C2AF}" dt="2021-05-21T17:37:59.244" v="6876" actId="1076"/>
          <ac:spMkLst>
            <pc:docMk/>
            <pc:sldMk cId="2532464504" sldId="257"/>
            <ac:spMk id="2" creationId="{4D72AA5D-6B76-4B92-9288-A5B586D61CB9}"/>
          </ac:spMkLst>
        </pc:spChg>
        <pc:spChg chg="mod">
          <ac:chgData name="Gillian Ward" userId="46e8b325c1b402f3" providerId="LiveId" clId="{604BD874-923A-4727-8AA5-988CBDB8C2AF}" dt="2021-05-21T17:38:28.196" v="6885" actId="6549"/>
          <ac:spMkLst>
            <pc:docMk/>
            <pc:sldMk cId="2532464504" sldId="257"/>
            <ac:spMk id="3" creationId="{E66278E4-08D9-4D65-B37A-A8773721C9E8}"/>
          </ac:spMkLst>
        </pc:spChg>
        <pc:spChg chg="add">
          <ac:chgData name="Gillian Ward" userId="46e8b325c1b402f3" providerId="LiveId" clId="{604BD874-923A-4727-8AA5-988CBDB8C2AF}" dt="2021-05-21T16:28:30.840" v="6408" actId="26606"/>
          <ac:spMkLst>
            <pc:docMk/>
            <pc:sldMk cId="2532464504" sldId="257"/>
            <ac:spMk id="10" creationId="{E862BE82-D00D-42C1-BF16-93AA37870C32}"/>
          </ac:spMkLst>
        </pc:spChg>
        <pc:spChg chg="add">
          <ac:chgData name="Gillian Ward" userId="46e8b325c1b402f3" providerId="LiveId" clId="{604BD874-923A-4727-8AA5-988CBDB8C2AF}" dt="2021-05-21T16:28:30.840" v="6408" actId="26606"/>
          <ac:spMkLst>
            <pc:docMk/>
            <pc:sldMk cId="2532464504" sldId="257"/>
            <ac:spMk id="12" creationId="{F6D92C2D-1D3D-4974-918C-06579FB354A9}"/>
          </ac:spMkLst>
        </pc:spChg>
        <pc:picChg chg="add mod ord">
          <ac:chgData name="Gillian Ward" userId="46e8b325c1b402f3" providerId="LiveId" clId="{604BD874-923A-4727-8AA5-988CBDB8C2AF}" dt="2021-05-21T16:28:30.840" v="6408" actId="26606"/>
          <ac:picMkLst>
            <pc:docMk/>
            <pc:sldMk cId="2532464504" sldId="257"/>
            <ac:picMk id="5" creationId="{46CEE9B3-0A43-4D6E-BEF1-774F5A9867B5}"/>
          </ac:picMkLst>
        </pc:picChg>
      </pc:sldChg>
      <pc:sldChg chg="addSp modSp mod setBg">
        <pc:chgData name="Gillian Ward" userId="46e8b325c1b402f3" providerId="LiveId" clId="{604BD874-923A-4727-8AA5-988CBDB8C2AF}" dt="2021-05-23T11:56:27.687" v="8165" actId="15"/>
        <pc:sldMkLst>
          <pc:docMk/>
          <pc:sldMk cId="3713284860" sldId="258"/>
        </pc:sldMkLst>
        <pc:spChg chg="mod">
          <ac:chgData name="Gillian Ward" userId="46e8b325c1b402f3" providerId="LiveId" clId="{604BD874-923A-4727-8AA5-988CBDB8C2AF}" dt="2021-05-23T11:38:45.206" v="7939" actId="1076"/>
          <ac:spMkLst>
            <pc:docMk/>
            <pc:sldMk cId="3713284860" sldId="258"/>
            <ac:spMk id="2" creationId="{F7508F4B-6AED-4A18-A0A6-1BC6F5D25CB2}"/>
          </ac:spMkLst>
        </pc:spChg>
        <pc:spChg chg="mod">
          <ac:chgData name="Gillian Ward" userId="46e8b325c1b402f3" providerId="LiveId" clId="{604BD874-923A-4727-8AA5-988CBDB8C2AF}" dt="2021-05-23T11:56:27.687" v="8165" actId="15"/>
          <ac:spMkLst>
            <pc:docMk/>
            <pc:sldMk cId="3713284860" sldId="258"/>
            <ac:spMk id="3" creationId="{00895104-8ED6-4EE9-8311-0C4686C5431B}"/>
          </ac:spMkLst>
        </pc:spChg>
        <pc:picChg chg="add mod">
          <ac:chgData name="Gillian Ward" userId="46e8b325c1b402f3" providerId="LiveId" clId="{604BD874-923A-4727-8AA5-988CBDB8C2AF}" dt="2021-05-23T11:37:29.778" v="7928" actId="14100"/>
          <ac:picMkLst>
            <pc:docMk/>
            <pc:sldMk cId="3713284860" sldId="258"/>
            <ac:picMk id="5" creationId="{24B73E32-0144-48A0-93BF-215C31CF69B0}"/>
          </ac:picMkLst>
        </pc:picChg>
      </pc:sldChg>
      <pc:sldChg chg="addSp modSp mod ord setBg">
        <pc:chgData name="Gillian Ward" userId="46e8b325c1b402f3" providerId="LiveId" clId="{604BD874-923A-4727-8AA5-988CBDB8C2AF}" dt="2021-05-23T16:59:54.865" v="11869"/>
        <pc:sldMkLst>
          <pc:docMk/>
          <pc:sldMk cId="2297301372" sldId="259"/>
        </pc:sldMkLst>
        <pc:spChg chg="mod">
          <ac:chgData name="Gillian Ward" userId="46e8b325c1b402f3" providerId="LiveId" clId="{604BD874-923A-4727-8AA5-988CBDB8C2AF}" dt="2021-05-23T11:51:45.473" v="8139" actId="1076"/>
          <ac:spMkLst>
            <pc:docMk/>
            <pc:sldMk cId="2297301372" sldId="259"/>
            <ac:spMk id="2" creationId="{67B6C15A-0E88-47B9-B3B8-5F350CFF2F1A}"/>
          </ac:spMkLst>
        </pc:spChg>
        <pc:spChg chg="mod">
          <ac:chgData name="Gillian Ward" userId="46e8b325c1b402f3" providerId="LiveId" clId="{604BD874-923A-4727-8AA5-988CBDB8C2AF}" dt="2021-05-23T16:09:28.179" v="10857" actId="1076"/>
          <ac:spMkLst>
            <pc:docMk/>
            <pc:sldMk cId="2297301372" sldId="259"/>
            <ac:spMk id="3" creationId="{122AD795-819A-4A6F-AE53-C200FF0A041E}"/>
          </ac:spMkLst>
        </pc:spChg>
        <pc:spChg chg="add">
          <ac:chgData name="Gillian Ward" userId="46e8b325c1b402f3" providerId="LiveId" clId="{604BD874-923A-4727-8AA5-988CBDB8C2AF}" dt="2021-05-23T11:49:44.914" v="8021" actId="26606"/>
          <ac:spMkLst>
            <pc:docMk/>
            <pc:sldMk cId="2297301372" sldId="259"/>
            <ac:spMk id="10" creationId="{D1D34770-47A8-402C-AF23-2B653F2D88C1}"/>
          </ac:spMkLst>
        </pc:spChg>
        <pc:picChg chg="add mod">
          <ac:chgData name="Gillian Ward" userId="46e8b325c1b402f3" providerId="LiveId" clId="{604BD874-923A-4727-8AA5-988CBDB8C2AF}" dt="2021-05-23T11:51:33.575" v="8137" actId="14100"/>
          <ac:picMkLst>
            <pc:docMk/>
            <pc:sldMk cId="2297301372" sldId="259"/>
            <ac:picMk id="5" creationId="{F4581836-F67F-4995-8D3F-EF1D9658360C}"/>
          </ac:picMkLst>
        </pc:picChg>
      </pc:sldChg>
      <pc:sldChg chg="addSp delSp modSp mod setBg">
        <pc:chgData name="Gillian Ward" userId="46e8b325c1b402f3" providerId="LiveId" clId="{604BD874-923A-4727-8AA5-988CBDB8C2AF}" dt="2021-05-23T16:32:00.124" v="11006" actId="255"/>
        <pc:sldMkLst>
          <pc:docMk/>
          <pc:sldMk cId="1201582440" sldId="260"/>
        </pc:sldMkLst>
        <pc:spChg chg="mod">
          <ac:chgData name="Gillian Ward" userId="46e8b325c1b402f3" providerId="LiveId" clId="{604BD874-923A-4727-8AA5-988CBDB8C2AF}" dt="2021-05-23T16:31:38.710" v="11003" actId="255"/>
          <ac:spMkLst>
            <pc:docMk/>
            <pc:sldMk cId="1201582440" sldId="260"/>
            <ac:spMk id="2" creationId="{B30186A8-368F-4FDD-B3D5-B8F21A978628}"/>
          </ac:spMkLst>
        </pc:spChg>
        <pc:spChg chg="mod">
          <ac:chgData name="Gillian Ward" userId="46e8b325c1b402f3" providerId="LiveId" clId="{604BD874-923A-4727-8AA5-988CBDB8C2AF}" dt="2021-05-23T16:32:00.124" v="11006" actId="255"/>
          <ac:spMkLst>
            <pc:docMk/>
            <pc:sldMk cId="1201582440" sldId="260"/>
            <ac:spMk id="3" creationId="{7C2DBC22-3633-495F-B89E-97AEAC2EDC7E}"/>
          </ac:spMkLst>
        </pc:spChg>
        <pc:spChg chg="add del">
          <ac:chgData name="Gillian Ward" userId="46e8b325c1b402f3" providerId="LiveId" clId="{604BD874-923A-4727-8AA5-988CBDB8C2AF}" dt="2021-05-23T16:31:07.392" v="10997" actId="26606"/>
          <ac:spMkLst>
            <pc:docMk/>
            <pc:sldMk cId="1201582440" sldId="260"/>
            <ac:spMk id="10" creationId="{E862BE82-D00D-42C1-BF16-93AA37870C32}"/>
          </ac:spMkLst>
        </pc:spChg>
        <pc:spChg chg="add del">
          <ac:chgData name="Gillian Ward" userId="46e8b325c1b402f3" providerId="LiveId" clId="{604BD874-923A-4727-8AA5-988CBDB8C2AF}" dt="2021-05-23T16:31:07.392" v="10997" actId="26606"/>
          <ac:spMkLst>
            <pc:docMk/>
            <pc:sldMk cId="1201582440" sldId="260"/>
            <ac:spMk id="12" creationId="{F6D92C2D-1D3D-4974-918C-06579FB354A9}"/>
          </ac:spMkLst>
        </pc:spChg>
        <pc:spChg chg="add">
          <ac:chgData name="Gillian Ward" userId="46e8b325c1b402f3" providerId="LiveId" clId="{604BD874-923A-4727-8AA5-988CBDB8C2AF}" dt="2021-05-23T16:31:07.392" v="10997" actId="26606"/>
          <ac:spMkLst>
            <pc:docMk/>
            <pc:sldMk cId="1201582440" sldId="260"/>
            <ac:spMk id="17" creationId="{E862BE82-D00D-42C1-BF16-93AA37870C32}"/>
          </ac:spMkLst>
        </pc:spChg>
        <pc:spChg chg="add">
          <ac:chgData name="Gillian Ward" userId="46e8b325c1b402f3" providerId="LiveId" clId="{604BD874-923A-4727-8AA5-988CBDB8C2AF}" dt="2021-05-23T16:31:07.392" v="10997" actId="26606"/>
          <ac:spMkLst>
            <pc:docMk/>
            <pc:sldMk cId="1201582440" sldId="260"/>
            <ac:spMk id="19" creationId="{F6D92C2D-1D3D-4974-918C-06579FB354A9}"/>
          </ac:spMkLst>
        </pc:spChg>
        <pc:picChg chg="add del mod ord">
          <ac:chgData name="Gillian Ward" userId="46e8b325c1b402f3" providerId="LiveId" clId="{604BD874-923A-4727-8AA5-988CBDB8C2AF}" dt="2021-05-23T16:31:01.146" v="10993" actId="478"/>
          <ac:picMkLst>
            <pc:docMk/>
            <pc:sldMk cId="1201582440" sldId="260"/>
            <ac:picMk id="5" creationId="{9DEF78E9-C95B-4E33-810D-FB1BDA3C505A}"/>
          </ac:picMkLst>
        </pc:picChg>
        <pc:picChg chg="add mod ord">
          <ac:chgData name="Gillian Ward" userId="46e8b325c1b402f3" providerId="LiveId" clId="{604BD874-923A-4727-8AA5-988CBDB8C2AF}" dt="2021-05-23T16:31:07.392" v="10997" actId="26606"/>
          <ac:picMkLst>
            <pc:docMk/>
            <pc:sldMk cId="1201582440" sldId="260"/>
            <ac:picMk id="6" creationId="{526CEC26-5FD9-44FD-B8D3-EA0FC68B58A8}"/>
          </ac:picMkLst>
        </pc:picChg>
      </pc:sldChg>
      <pc:sldChg chg="addSp delSp modSp mod setBg">
        <pc:chgData name="Gillian Ward" userId="46e8b325c1b402f3" providerId="LiveId" clId="{604BD874-923A-4727-8AA5-988CBDB8C2AF}" dt="2021-05-21T18:17:40.088" v="6947" actId="255"/>
        <pc:sldMkLst>
          <pc:docMk/>
          <pc:sldMk cId="4118400457" sldId="261"/>
        </pc:sldMkLst>
        <pc:spChg chg="mod">
          <ac:chgData name="Gillian Ward" userId="46e8b325c1b402f3" providerId="LiveId" clId="{604BD874-923A-4727-8AA5-988CBDB8C2AF}" dt="2021-05-21T18:17:21.438" v="6942" actId="1076"/>
          <ac:spMkLst>
            <pc:docMk/>
            <pc:sldMk cId="4118400457" sldId="261"/>
            <ac:spMk id="2" creationId="{5E1F131C-6E02-4BDD-9F7D-8ACC86CB3F32}"/>
          </ac:spMkLst>
        </pc:spChg>
        <pc:spChg chg="mod">
          <ac:chgData name="Gillian Ward" userId="46e8b325c1b402f3" providerId="LiveId" clId="{604BD874-923A-4727-8AA5-988CBDB8C2AF}" dt="2021-05-21T18:17:40.088" v="6947" actId="255"/>
          <ac:spMkLst>
            <pc:docMk/>
            <pc:sldMk cId="4118400457" sldId="261"/>
            <ac:spMk id="3" creationId="{8DC021E4-FA3E-40A9-A48F-2748D917FD57}"/>
          </ac:spMkLst>
        </pc:spChg>
        <pc:spChg chg="add">
          <ac:chgData name="Gillian Ward" userId="46e8b325c1b402f3" providerId="LiveId" clId="{604BD874-923A-4727-8AA5-988CBDB8C2AF}" dt="2021-05-21T16:22:59.497" v="6402" actId="26606"/>
          <ac:spMkLst>
            <pc:docMk/>
            <pc:sldMk cId="4118400457" sldId="261"/>
            <ac:spMk id="12" creationId="{E862BE82-D00D-42C1-BF16-93AA37870C32}"/>
          </ac:spMkLst>
        </pc:spChg>
        <pc:spChg chg="add">
          <ac:chgData name="Gillian Ward" userId="46e8b325c1b402f3" providerId="LiveId" clId="{604BD874-923A-4727-8AA5-988CBDB8C2AF}" dt="2021-05-21T16:22:59.497" v="6402" actId="26606"/>
          <ac:spMkLst>
            <pc:docMk/>
            <pc:sldMk cId="4118400457" sldId="261"/>
            <ac:spMk id="14" creationId="{F6D92C2D-1D3D-4974-918C-06579FB354A9}"/>
          </ac:spMkLst>
        </pc:spChg>
        <pc:picChg chg="add del mod">
          <ac:chgData name="Gillian Ward" userId="46e8b325c1b402f3" providerId="LiveId" clId="{604BD874-923A-4727-8AA5-988CBDB8C2AF}" dt="2021-05-21T16:22:05.448" v="6400" actId="21"/>
          <ac:picMkLst>
            <pc:docMk/>
            <pc:sldMk cId="4118400457" sldId="261"/>
            <ac:picMk id="5" creationId="{E4B28696-5494-4F56-99F8-8B425CDB5B80}"/>
          </ac:picMkLst>
        </pc:picChg>
        <pc:picChg chg="add mod ord">
          <ac:chgData name="Gillian Ward" userId="46e8b325c1b402f3" providerId="LiveId" clId="{604BD874-923A-4727-8AA5-988CBDB8C2AF}" dt="2021-05-21T16:22:59.497" v="6402" actId="26606"/>
          <ac:picMkLst>
            <pc:docMk/>
            <pc:sldMk cId="4118400457" sldId="261"/>
            <ac:picMk id="7" creationId="{FFA1DCFB-FA8F-454E-81B4-AF9841159611}"/>
          </ac:picMkLst>
        </pc:picChg>
      </pc:sldChg>
      <pc:sldChg chg="addSp delSp modSp mod setBg">
        <pc:chgData name="Gillian Ward" userId="46e8b325c1b402f3" providerId="LiveId" clId="{604BD874-923A-4727-8AA5-988CBDB8C2AF}" dt="2021-05-20T08:35:51.118" v="5744" actId="6549"/>
        <pc:sldMkLst>
          <pc:docMk/>
          <pc:sldMk cId="2104619046" sldId="262"/>
        </pc:sldMkLst>
        <pc:spChg chg="mod">
          <ac:chgData name="Gillian Ward" userId="46e8b325c1b402f3" providerId="LiveId" clId="{604BD874-923A-4727-8AA5-988CBDB8C2AF}" dt="2021-05-20T08:35:29.120" v="5735" actId="1076"/>
          <ac:spMkLst>
            <pc:docMk/>
            <pc:sldMk cId="2104619046" sldId="262"/>
            <ac:spMk id="2" creationId="{249864B8-2285-4B3C-A98A-BD2B79D30EE1}"/>
          </ac:spMkLst>
        </pc:spChg>
        <pc:spChg chg="mod">
          <ac:chgData name="Gillian Ward" userId="46e8b325c1b402f3" providerId="LiveId" clId="{604BD874-923A-4727-8AA5-988CBDB8C2AF}" dt="2021-05-20T08:35:51.118" v="5744" actId="6549"/>
          <ac:spMkLst>
            <pc:docMk/>
            <pc:sldMk cId="2104619046" sldId="262"/>
            <ac:spMk id="3" creationId="{8D2EC0A4-D425-451D-9A5E-38BD56186232}"/>
          </ac:spMkLst>
        </pc:spChg>
        <pc:spChg chg="add del">
          <ac:chgData name="Gillian Ward" userId="46e8b325c1b402f3" providerId="LiveId" clId="{604BD874-923A-4727-8AA5-988CBDB8C2AF}" dt="2021-05-20T08:27:14.890" v="5521" actId="26606"/>
          <ac:spMkLst>
            <pc:docMk/>
            <pc:sldMk cId="2104619046" sldId="262"/>
            <ac:spMk id="10" creationId="{3CD9DF72-87A3-404E-A828-84CBF11A8303}"/>
          </ac:spMkLst>
        </pc:spChg>
        <pc:spChg chg="add">
          <ac:chgData name="Gillian Ward" userId="46e8b325c1b402f3" providerId="LiveId" clId="{604BD874-923A-4727-8AA5-988CBDB8C2AF}" dt="2021-05-20T08:27:14.890" v="5521" actId="26606"/>
          <ac:spMkLst>
            <pc:docMk/>
            <pc:sldMk cId="2104619046" sldId="262"/>
            <ac:spMk id="17" creationId="{E862BE82-D00D-42C1-BF16-93AA37870C32}"/>
          </ac:spMkLst>
        </pc:spChg>
        <pc:spChg chg="add">
          <ac:chgData name="Gillian Ward" userId="46e8b325c1b402f3" providerId="LiveId" clId="{604BD874-923A-4727-8AA5-988CBDB8C2AF}" dt="2021-05-20T08:27:14.890" v="5521" actId="26606"/>
          <ac:spMkLst>
            <pc:docMk/>
            <pc:sldMk cId="2104619046" sldId="262"/>
            <ac:spMk id="19" creationId="{F6D92C2D-1D3D-4974-918C-06579FB354A9}"/>
          </ac:spMkLst>
        </pc:spChg>
        <pc:picChg chg="add mod ord">
          <ac:chgData name="Gillian Ward" userId="46e8b325c1b402f3" providerId="LiveId" clId="{604BD874-923A-4727-8AA5-988CBDB8C2AF}" dt="2021-05-20T08:27:14.890" v="5521" actId="26606"/>
          <ac:picMkLst>
            <pc:docMk/>
            <pc:sldMk cId="2104619046" sldId="262"/>
            <ac:picMk id="5" creationId="{3FF61AB0-B3EA-4D87-992B-04F3AC47F9A4}"/>
          </ac:picMkLst>
        </pc:picChg>
        <pc:cxnChg chg="add del">
          <ac:chgData name="Gillian Ward" userId="46e8b325c1b402f3" providerId="LiveId" clId="{604BD874-923A-4727-8AA5-988CBDB8C2AF}" dt="2021-05-20T08:27:14.890" v="5521" actId="26606"/>
          <ac:cxnSpMkLst>
            <pc:docMk/>
            <pc:sldMk cId="2104619046" sldId="262"/>
            <ac:cxnSpMk id="12" creationId="{20E3A342-4D61-4E3F-AF90-1AB42AEB96CC}"/>
          </ac:cxnSpMkLst>
        </pc:cxnChg>
      </pc:sldChg>
      <pc:sldChg chg="addSp modSp mod setBg">
        <pc:chgData name="Gillian Ward" userId="46e8b325c1b402f3" providerId="LiveId" clId="{604BD874-923A-4727-8AA5-988CBDB8C2AF}" dt="2021-05-23T16:56:00.815" v="11865" actId="6549"/>
        <pc:sldMkLst>
          <pc:docMk/>
          <pc:sldMk cId="1091017937" sldId="263"/>
        </pc:sldMkLst>
        <pc:spChg chg="mod">
          <ac:chgData name="Gillian Ward" userId="46e8b325c1b402f3" providerId="LiveId" clId="{604BD874-923A-4727-8AA5-988CBDB8C2AF}" dt="2021-05-20T08:35:15.940" v="5732" actId="1076"/>
          <ac:spMkLst>
            <pc:docMk/>
            <pc:sldMk cId="1091017937" sldId="263"/>
            <ac:spMk id="2" creationId="{4A7BDE88-7597-4BF9-8A64-DD2D384A1C9C}"/>
          </ac:spMkLst>
        </pc:spChg>
        <pc:spChg chg="mod">
          <ac:chgData name="Gillian Ward" userId="46e8b325c1b402f3" providerId="LiveId" clId="{604BD874-923A-4727-8AA5-988CBDB8C2AF}" dt="2021-05-23T16:56:00.815" v="11865" actId="6549"/>
          <ac:spMkLst>
            <pc:docMk/>
            <pc:sldMk cId="1091017937" sldId="263"/>
            <ac:spMk id="3" creationId="{9D18437B-A365-4E54-A1BA-036F4DABBF56}"/>
          </ac:spMkLst>
        </pc:spChg>
        <pc:spChg chg="add">
          <ac:chgData name="Gillian Ward" userId="46e8b325c1b402f3" providerId="LiveId" clId="{604BD874-923A-4727-8AA5-988CBDB8C2AF}" dt="2021-05-20T08:32:32.653" v="5624" actId="26606"/>
          <ac:spMkLst>
            <pc:docMk/>
            <pc:sldMk cId="1091017937" sldId="263"/>
            <ac:spMk id="10" creationId="{E862BE82-D00D-42C1-BF16-93AA37870C32}"/>
          </ac:spMkLst>
        </pc:spChg>
        <pc:spChg chg="add">
          <ac:chgData name="Gillian Ward" userId="46e8b325c1b402f3" providerId="LiveId" clId="{604BD874-923A-4727-8AA5-988CBDB8C2AF}" dt="2021-05-20T08:32:32.653" v="5624" actId="26606"/>
          <ac:spMkLst>
            <pc:docMk/>
            <pc:sldMk cId="1091017937" sldId="263"/>
            <ac:spMk id="12" creationId="{F6D92C2D-1D3D-4974-918C-06579FB354A9}"/>
          </ac:spMkLst>
        </pc:spChg>
        <pc:picChg chg="add mod ord">
          <ac:chgData name="Gillian Ward" userId="46e8b325c1b402f3" providerId="LiveId" clId="{604BD874-923A-4727-8AA5-988CBDB8C2AF}" dt="2021-05-20T08:32:34.310" v="5626" actId="962"/>
          <ac:picMkLst>
            <pc:docMk/>
            <pc:sldMk cId="1091017937" sldId="263"/>
            <ac:picMk id="5" creationId="{EF079B37-6369-41DE-A322-B8833A304C5A}"/>
          </ac:picMkLst>
        </pc:picChg>
      </pc:sldChg>
      <pc:sldChg chg="del">
        <pc:chgData name="Gillian Ward" userId="46e8b325c1b402f3" providerId="LiveId" clId="{604BD874-923A-4727-8AA5-988CBDB8C2AF}" dt="2021-05-23T12:04:57.229" v="8204" actId="2696"/>
        <pc:sldMkLst>
          <pc:docMk/>
          <pc:sldMk cId="2282366667" sldId="264"/>
        </pc:sldMkLst>
      </pc:sldChg>
      <pc:sldChg chg="addSp delSp modSp mod setBg">
        <pc:chgData name="Gillian Ward" userId="46e8b325c1b402f3" providerId="LiveId" clId="{604BD874-923A-4727-8AA5-988CBDB8C2AF}" dt="2021-05-20T08:36:48.922" v="5820" actId="6549"/>
        <pc:sldMkLst>
          <pc:docMk/>
          <pc:sldMk cId="1131957644" sldId="265"/>
        </pc:sldMkLst>
        <pc:spChg chg="mod">
          <ac:chgData name="Gillian Ward" userId="46e8b325c1b402f3" providerId="LiveId" clId="{604BD874-923A-4727-8AA5-988CBDB8C2AF}" dt="2021-05-20T08:34:47.661" v="5659" actId="1076"/>
          <ac:spMkLst>
            <pc:docMk/>
            <pc:sldMk cId="1131957644" sldId="265"/>
            <ac:spMk id="2" creationId="{1734D0D8-8912-46D8-97E1-07ED7B4AF2A7}"/>
          </ac:spMkLst>
        </pc:spChg>
        <pc:spChg chg="mod">
          <ac:chgData name="Gillian Ward" userId="46e8b325c1b402f3" providerId="LiveId" clId="{604BD874-923A-4727-8AA5-988CBDB8C2AF}" dt="2021-05-20T08:36:48.922" v="5820" actId="6549"/>
          <ac:spMkLst>
            <pc:docMk/>
            <pc:sldMk cId="1131957644" sldId="265"/>
            <ac:spMk id="3" creationId="{21AFC0A0-D666-4D7B-B8FE-616246341F1A}"/>
          </ac:spMkLst>
        </pc:spChg>
        <pc:spChg chg="add del">
          <ac:chgData name="Gillian Ward" userId="46e8b325c1b402f3" providerId="LiveId" clId="{604BD874-923A-4727-8AA5-988CBDB8C2AF}" dt="2021-05-20T08:28:29.345" v="5525" actId="26606"/>
          <ac:spMkLst>
            <pc:docMk/>
            <pc:sldMk cId="1131957644" sldId="265"/>
            <ac:spMk id="10" creationId="{E862BE82-D00D-42C1-BF16-93AA37870C32}"/>
          </ac:spMkLst>
        </pc:spChg>
        <pc:spChg chg="add del">
          <ac:chgData name="Gillian Ward" userId="46e8b325c1b402f3" providerId="LiveId" clId="{604BD874-923A-4727-8AA5-988CBDB8C2AF}" dt="2021-05-20T08:28:29.345" v="5525" actId="26606"/>
          <ac:spMkLst>
            <pc:docMk/>
            <pc:sldMk cId="1131957644" sldId="265"/>
            <ac:spMk id="12" creationId="{F6D92C2D-1D3D-4974-918C-06579FB354A9}"/>
          </ac:spMkLst>
        </pc:spChg>
        <pc:spChg chg="add">
          <ac:chgData name="Gillian Ward" userId="46e8b325c1b402f3" providerId="LiveId" clId="{604BD874-923A-4727-8AA5-988CBDB8C2AF}" dt="2021-05-20T08:28:29.345" v="5525" actId="26606"/>
          <ac:spMkLst>
            <pc:docMk/>
            <pc:sldMk cId="1131957644" sldId="265"/>
            <ac:spMk id="17" creationId="{E862BE82-D00D-42C1-BF16-93AA37870C32}"/>
          </ac:spMkLst>
        </pc:spChg>
        <pc:spChg chg="add">
          <ac:chgData name="Gillian Ward" userId="46e8b325c1b402f3" providerId="LiveId" clId="{604BD874-923A-4727-8AA5-988CBDB8C2AF}" dt="2021-05-20T08:28:29.345" v="5525" actId="26606"/>
          <ac:spMkLst>
            <pc:docMk/>
            <pc:sldMk cId="1131957644" sldId="265"/>
            <ac:spMk id="19" creationId="{F6D92C2D-1D3D-4974-918C-06579FB354A9}"/>
          </ac:spMkLst>
        </pc:spChg>
        <pc:picChg chg="add del mod ord">
          <ac:chgData name="Gillian Ward" userId="46e8b325c1b402f3" providerId="LiveId" clId="{604BD874-923A-4727-8AA5-988CBDB8C2AF}" dt="2021-05-16T15:14:02.880" v="528" actId="21"/>
          <ac:picMkLst>
            <pc:docMk/>
            <pc:sldMk cId="1131957644" sldId="265"/>
            <ac:picMk id="5" creationId="{7D3750F0-BC02-4DF8-B072-2042AA6C3F99}"/>
          </ac:picMkLst>
        </pc:picChg>
        <pc:picChg chg="add mod ord">
          <ac:chgData name="Gillian Ward" userId="46e8b325c1b402f3" providerId="LiveId" clId="{604BD874-923A-4727-8AA5-988CBDB8C2AF}" dt="2021-05-20T08:28:29.345" v="5525" actId="26606"/>
          <ac:picMkLst>
            <pc:docMk/>
            <pc:sldMk cId="1131957644" sldId="265"/>
            <ac:picMk id="5" creationId="{B4479C7A-AF72-43ED-8889-F08023370F98}"/>
          </ac:picMkLst>
        </pc:picChg>
      </pc:sldChg>
      <pc:sldChg chg="addSp modSp mod setBg">
        <pc:chgData name="Gillian Ward" userId="46e8b325c1b402f3" providerId="LiveId" clId="{604BD874-923A-4727-8AA5-988CBDB8C2AF}" dt="2021-05-20T16:54:19.364" v="6012" actId="1076"/>
        <pc:sldMkLst>
          <pc:docMk/>
          <pc:sldMk cId="2467238062" sldId="266"/>
        </pc:sldMkLst>
        <pc:spChg chg="mod">
          <ac:chgData name="Gillian Ward" userId="46e8b325c1b402f3" providerId="LiveId" clId="{604BD874-923A-4727-8AA5-988CBDB8C2AF}" dt="2021-05-20T16:53:38.898" v="5987" actId="14100"/>
          <ac:spMkLst>
            <pc:docMk/>
            <pc:sldMk cId="2467238062" sldId="266"/>
            <ac:spMk id="2" creationId="{44A49D35-41C8-4F5A-B798-0B33E83304E1}"/>
          </ac:spMkLst>
        </pc:spChg>
        <pc:spChg chg="mod">
          <ac:chgData name="Gillian Ward" userId="46e8b325c1b402f3" providerId="LiveId" clId="{604BD874-923A-4727-8AA5-988CBDB8C2AF}" dt="2021-05-20T16:54:19.364" v="6012" actId="1076"/>
          <ac:spMkLst>
            <pc:docMk/>
            <pc:sldMk cId="2467238062" sldId="266"/>
            <ac:spMk id="3" creationId="{12D189F5-6BB0-47DD-9512-29F6528FCE4C}"/>
          </ac:spMkLst>
        </pc:spChg>
        <pc:spChg chg="add">
          <ac:chgData name="Gillian Ward" userId="46e8b325c1b402f3" providerId="LiveId" clId="{604BD874-923A-4727-8AA5-988CBDB8C2AF}" dt="2021-05-20T12:56:00.304" v="5888" actId="26606"/>
          <ac:spMkLst>
            <pc:docMk/>
            <pc:sldMk cId="2467238062" sldId="266"/>
            <ac:spMk id="10" creationId="{E862BE82-D00D-42C1-BF16-93AA37870C32}"/>
          </ac:spMkLst>
        </pc:spChg>
        <pc:spChg chg="add">
          <ac:chgData name="Gillian Ward" userId="46e8b325c1b402f3" providerId="LiveId" clId="{604BD874-923A-4727-8AA5-988CBDB8C2AF}" dt="2021-05-20T12:56:00.304" v="5888" actId="26606"/>
          <ac:spMkLst>
            <pc:docMk/>
            <pc:sldMk cId="2467238062" sldId="266"/>
            <ac:spMk id="12" creationId="{F6D92C2D-1D3D-4974-918C-06579FB354A9}"/>
          </ac:spMkLst>
        </pc:spChg>
        <pc:picChg chg="add mod ord">
          <ac:chgData name="Gillian Ward" userId="46e8b325c1b402f3" providerId="LiveId" clId="{604BD874-923A-4727-8AA5-988CBDB8C2AF}" dt="2021-05-20T12:56:00.304" v="5888" actId="26606"/>
          <ac:picMkLst>
            <pc:docMk/>
            <pc:sldMk cId="2467238062" sldId="266"/>
            <ac:picMk id="5" creationId="{D93BF308-D054-47BD-8E4B-59E8152F3E22}"/>
          </ac:picMkLst>
        </pc:picChg>
      </pc:sldChg>
      <pc:sldChg chg="addSp delSp modSp mod setBg">
        <pc:chgData name="Gillian Ward" userId="46e8b325c1b402f3" providerId="LiveId" clId="{604BD874-923A-4727-8AA5-988CBDB8C2AF}" dt="2021-05-21T15:48:42.948" v="6138" actId="14100"/>
        <pc:sldMkLst>
          <pc:docMk/>
          <pc:sldMk cId="3524051260" sldId="267"/>
        </pc:sldMkLst>
        <pc:spChg chg="mod">
          <ac:chgData name="Gillian Ward" userId="46e8b325c1b402f3" providerId="LiveId" clId="{604BD874-923A-4727-8AA5-988CBDB8C2AF}" dt="2021-05-21T15:48:13.540" v="6131" actId="1076"/>
          <ac:spMkLst>
            <pc:docMk/>
            <pc:sldMk cId="3524051260" sldId="267"/>
            <ac:spMk id="2" creationId="{5D05B4DB-0290-4A2F-85DC-A030859D226F}"/>
          </ac:spMkLst>
        </pc:spChg>
        <pc:spChg chg="mod">
          <ac:chgData name="Gillian Ward" userId="46e8b325c1b402f3" providerId="LiveId" clId="{604BD874-923A-4727-8AA5-988CBDB8C2AF}" dt="2021-05-21T15:48:42.948" v="6138" actId="14100"/>
          <ac:spMkLst>
            <pc:docMk/>
            <pc:sldMk cId="3524051260" sldId="267"/>
            <ac:spMk id="3" creationId="{1BC6597E-F583-448A-8DBD-4D9E1B351D58}"/>
          </ac:spMkLst>
        </pc:spChg>
        <pc:spChg chg="add del">
          <ac:chgData name="Gillian Ward" userId="46e8b325c1b402f3" providerId="LiveId" clId="{604BD874-923A-4727-8AA5-988CBDB8C2AF}" dt="2021-05-21T15:47:30.949" v="6124" actId="26606"/>
          <ac:spMkLst>
            <pc:docMk/>
            <pc:sldMk cId="3524051260" sldId="267"/>
            <ac:spMk id="10" creationId="{E862BE82-D00D-42C1-BF16-93AA37870C32}"/>
          </ac:spMkLst>
        </pc:spChg>
        <pc:spChg chg="add del">
          <ac:chgData name="Gillian Ward" userId="46e8b325c1b402f3" providerId="LiveId" clId="{604BD874-923A-4727-8AA5-988CBDB8C2AF}" dt="2021-05-21T15:47:30.949" v="6124" actId="26606"/>
          <ac:spMkLst>
            <pc:docMk/>
            <pc:sldMk cId="3524051260" sldId="267"/>
            <ac:spMk id="12" creationId="{F6D92C2D-1D3D-4974-918C-06579FB354A9}"/>
          </ac:spMkLst>
        </pc:spChg>
        <pc:spChg chg="add del">
          <ac:chgData name="Gillian Ward" userId="46e8b325c1b402f3" providerId="LiveId" clId="{604BD874-923A-4727-8AA5-988CBDB8C2AF}" dt="2021-05-21T15:47:43.761" v="6125" actId="26606"/>
          <ac:spMkLst>
            <pc:docMk/>
            <pc:sldMk cId="3524051260" sldId="267"/>
            <ac:spMk id="17" creationId="{2B1D4F77-A17C-43D7-B7FA-545148E4E93D}"/>
          </ac:spMkLst>
        </pc:spChg>
        <pc:spChg chg="add del">
          <ac:chgData name="Gillian Ward" userId="46e8b325c1b402f3" providerId="LiveId" clId="{604BD874-923A-4727-8AA5-988CBDB8C2AF}" dt="2021-05-21T15:47:56.560" v="6126" actId="26606"/>
          <ac:spMkLst>
            <pc:docMk/>
            <pc:sldMk cId="3524051260" sldId="267"/>
            <ac:spMk id="22" creationId="{E862BE82-D00D-42C1-BF16-93AA37870C32}"/>
          </ac:spMkLst>
        </pc:spChg>
        <pc:spChg chg="add del">
          <ac:chgData name="Gillian Ward" userId="46e8b325c1b402f3" providerId="LiveId" clId="{604BD874-923A-4727-8AA5-988CBDB8C2AF}" dt="2021-05-21T15:47:56.560" v="6126" actId="26606"/>
          <ac:spMkLst>
            <pc:docMk/>
            <pc:sldMk cId="3524051260" sldId="267"/>
            <ac:spMk id="24" creationId="{F6D92C2D-1D3D-4974-918C-06579FB354A9}"/>
          </ac:spMkLst>
        </pc:spChg>
        <pc:spChg chg="add">
          <ac:chgData name="Gillian Ward" userId="46e8b325c1b402f3" providerId="LiveId" clId="{604BD874-923A-4727-8AA5-988CBDB8C2AF}" dt="2021-05-21T15:47:56.560" v="6126" actId="26606"/>
          <ac:spMkLst>
            <pc:docMk/>
            <pc:sldMk cId="3524051260" sldId="267"/>
            <ac:spMk id="29" creationId="{E862BE82-D00D-42C1-BF16-93AA37870C32}"/>
          </ac:spMkLst>
        </pc:spChg>
        <pc:spChg chg="add">
          <ac:chgData name="Gillian Ward" userId="46e8b325c1b402f3" providerId="LiveId" clId="{604BD874-923A-4727-8AA5-988CBDB8C2AF}" dt="2021-05-21T15:47:56.560" v="6126" actId="26606"/>
          <ac:spMkLst>
            <pc:docMk/>
            <pc:sldMk cId="3524051260" sldId="267"/>
            <ac:spMk id="31" creationId="{F6D92C2D-1D3D-4974-918C-06579FB354A9}"/>
          </ac:spMkLst>
        </pc:spChg>
        <pc:picChg chg="add del mod ord">
          <ac:chgData name="Gillian Ward" userId="46e8b325c1b402f3" providerId="LiveId" clId="{604BD874-923A-4727-8AA5-988CBDB8C2AF}" dt="2021-05-21T15:45:25.725" v="6120" actId="21"/>
          <ac:picMkLst>
            <pc:docMk/>
            <pc:sldMk cId="3524051260" sldId="267"/>
            <ac:picMk id="5" creationId="{7F9D5F8A-6659-458B-9617-D9388A3F5CAC}"/>
          </ac:picMkLst>
        </pc:picChg>
        <pc:picChg chg="add mod ord">
          <ac:chgData name="Gillian Ward" userId="46e8b325c1b402f3" providerId="LiveId" clId="{604BD874-923A-4727-8AA5-988CBDB8C2AF}" dt="2021-05-21T15:47:56.560" v="6126" actId="26606"/>
          <ac:picMkLst>
            <pc:docMk/>
            <pc:sldMk cId="3524051260" sldId="267"/>
            <ac:picMk id="6" creationId="{3B3FE7FD-39F4-4958-9202-013B1BF11765}"/>
          </ac:picMkLst>
        </pc:picChg>
      </pc:sldChg>
      <pc:sldChg chg="addSp modSp mod">
        <pc:chgData name="Gillian Ward" userId="46e8b325c1b402f3" providerId="LiveId" clId="{604BD874-923A-4727-8AA5-988CBDB8C2AF}" dt="2021-05-20T08:16:07.625" v="5286" actId="1076"/>
        <pc:sldMkLst>
          <pc:docMk/>
          <pc:sldMk cId="3565871581" sldId="268"/>
        </pc:sldMkLst>
        <pc:spChg chg="mod">
          <ac:chgData name="Gillian Ward" userId="46e8b325c1b402f3" providerId="LiveId" clId="{604BD874-923A-4727-8AA5-988CBDB8C2AF}" dt="2021-05-20T08:16:07.625" v="5286" actId="1076"/>
          <ac:spMkLst>
            <pc:docMk/>
            <pc:sldMk cId="3565871581" sldId="268"/>
            <ac:spMk id="2" creationId="{CADA5809-FE7D-414E-AA62-23943B276D5E}"/>
          </ac:spMkLst>
        </pc:spChg>
        <pc:spChg chg="mod">
          <ac:chgData name="Gillian Ward" userId="46e8b325c1b402f3" providerId="LiveId" clId="{604BD874-923A-4727-8AA5-988CBDB8C2AF}" dt="2021-05-20T08:15:47.645" v="5282" actId="1076"/>
          <ac:spMkLst>
            <pc:docMk/>
            <pc:sldMk cId="3565871581" sldId="268"/>
            <ac:spMk id="3" creationId="{E5E47F6C-8161-4C70-B0BA-6BA80D5354FA}"/>
          </ac:spMkLst>
        </pc:spChg>
        <pc:picChg chg="add mod modCrop">
          <ac:chgData name="Gillian Ward" userId="46e8b325c1b402f3" providerId="LiveId" clId="{604BD874-923A-4727-8AA5-988CBDB8C2AF}" dt="2021-05-20T08:15:17.828" v="5277" actId="1076"/>
          <ac:picMkLst>
            <pc:docMk/>
            <pc:sldMk cId="3565871581" sldId="268"/>
            <ac:picMk id="5" creationId="{4FF16426-27DD-453A-8C8C-660C58DDCB65}"/>
          </ac:picMkLst>
        </pc:picChg>
      </pc:sldChg>
      <pc:sldChg chg="addSp modSp mod">
        <pc:chgData name="Gillian Ward" userId="46e8b325c1b402f3" providerId="LiveId" clId="{604BD874-923A-4727-8AA5-988CBDB8C2AF}" dt="2021-05-23T12:11:23.144" v="8364" actId="6549"/>
        <pc:sldMkLst>
          <pc:docMk/>
          <pc:sldMk cId="1416902563" sldId="269"/>
        </pc:sldMkLst>
        <pc:spChg chg="mod">
          <ac:chgData name="Gillian Ward" userId="46e8b325c1b402f3" providerId="LiveId" clId="{604BD874-923A-4727-8AA5-988CBDB8C2AF}" dt="2021-05-20T08:17:09.614" v="5321" actId="108"/>
          <ac:spMkLst>
            <pc:docMk/>
            <pc:sldMk cId="1416902563" sldId="269"/>
            <ac:spMk id="2" creationId="{A4A90A5D-F389-4084-869F-A2B73AF22A35}"/>
          </ac:spMkLst>
        </pc:spChg>
        <pc:spChg chg="mod">
          <ac:chgData name="Gillian Ward" userId="46e8b325c1b402f3" providerId="LiveId" clId="{604BD874-923A-4727-8AA5-988CBDB8C2AF}" dt="2021-05-23T12:11:23.144" v="8364" actId="6549"/>
          <ac:spMkLst>
            <pc:docMk/>
            <pc:sldMk cId="1416902563" sldId="269"/>
            <ac:spMk id="3" creationId="{65CD8788-BF8D-46D8-9271-6F97971438FB}"/>
          </ac:spMkLst>
        </pc:spChg>
        <pc:picChg chg="add mod">
          <ac:chgData name="Gillian Ward" userId="46e8b325c1b402f3" providerId="LiveId" clId="{604BD874-923A-4727-8AA5-988CBDB8C2AF}" dt="2021-05-16T15:00:31.744" v="401" actId="1076"/>
          <ac:picMkLst>
            <pc:docMk/>
            <pc:sldMk cId="1416902563" sldId="269"/>
            <ac:picMk id="5" creationId="{3EFAA44D-74D5-4FC3-BCF0-385CA2629E47}"/>
          </ac:picMkLst>
        </pc:picChg>
      </pc:sldChg>
      <pc:sldChg chg="addSp delSp modSp mod">
        <pc:chgData name="Gillian Ward" userId="46e8b325c1b402f3" providerId="LiveId" clId="{604BD874-923A-4727-8AA5-988CBDB8C2AF}" dt="2021-05-21T16:19:25.586" v="6398" actId="20577"/>
        <pc:sldMkLst>
          <pc:docMk/>
          <pc:sldMk cId="794879781" sldId="270"/>
        </pc:sldMkLst>
        <pc:spChg chg="mod">
          <ac:chgData name="Gillian Ward" userId="46e8b325c1b402f3" providerId="LiveId" clId="{604BD874-923A-4727-8AA5-988CBDB8C2AF}" dt="2021-05-21T16:19:00.474" v="6391" actId="6549"/>
          <ac:spMkLst>
            <pc:docMk/>
            <pc:sldMk cId="794879781" sldId="270"/>
            <ac:spMk id="2" creationId="{75E10DD2-EAAC-43F0-AD71-A2AC80B4D13C}"/>
          </ac:spMkLst>
        </pc:spChg>
        <pc:spChg chg="del mod">
          <ac:chgData name="Gillian Ward" userId="46e8b325c1b402f3" providerId="LiveId" clId="{604BD874-923A-4727-8AA5-988CBDB8C2AF}" dt="2021-05-16T14:35:13.638" v="79" actId="12084"/>
          <ac:spMkLst>
            <pc:docMk/>
            <pc:sldMk cId="794879781" sldId="270"/>
            <ac:spMk id="3" creationId="{4C1A1162-CCBA-4183-B661-674F6C8BD291}"/>
          </ac:spMkLst>
        </pc:spChg>
        <pc:spChg chg="add mod">
          <ac:chgData name="Gillian Ward" userId="46e8b325c1b402f3" providerId="LiveId" clId="{604BD874-923A-4727-8AA5-988CBDB8C2AF}" dt="2021-05-21T16:19:08.146" v="6392" actId="14100"/>
          <ac:spMkLst>
            <pc:docMk/>
            <pc:sldMk cId="794879781" sldId="270"/>
            <ac:spMk id="6" creationId="{95AB3589-8745-4D4C-AF1A-44CB8528310F}"/>
          </ac:spMkLst>
        </pc:spChg>
        <pc:spChg chg="add mod">
          <ac:chgData name="Gillian Ward" userId="46e8b325c1b402f3" providerId="LiveId" clId="{604BD874-923A-4727-8AA5-988CBDB8C2AF}" dt="2021-05-20T16:57:17.518" v="6064" actId="6549"/>
          <ac:spMkLst>
            <pc:docMk/>
            <pc:sldMk cId="794879781" sldId="270"/>
            <ac:spMk id="8" creationId="{C4686324-1B35-408A-9CFF-B0F1D748B4FD}"/>
          </ac:spMkLst>
        </pc:spChg>
        <pc:spChg chg="add mod">
          <ac:chgData name="Gillian Ward" userId="46e8b325c1b402f3" providerId="LiveId" clId="{604BD874-923A-4727-8AA5-988CBDB8C2AF}" dt="2021-05-20T16:56:54.592" v="6054" actId="20577"/>
          <ac:spMkLst>
            <pc:docMk/>
            <pc:sldMk cId="794879781" sldId="270"/>
            <ac:spMk id="10" creationId="{749788BB-9D8F-4A08-BC37-5B8C95328707}"/>
          </ac:spMkLst>
        </pc:spChg>
        <pc:spChg chg="add mod">
          <ac:chgData name="Gillian Ward" userId="46e8b325c1b402f3" providerId="LiveId" clId="{604BD874-923A-4727-8AA5-988CBDB8C2AF}" dt="2021-05-20T16:57:01.134" v="6056" actId="113"/>
          <ac:spMkLst>
            <pc:docMk/>
            <pc:sldMk cId="794879781" sldId="270"/>
            <ac:spMk id="12" creationId="{84F22FF0-4033-40EE-ABAE-FCD4D11E7A75}"/>
          </ac:spMkLst>
        </pc:spChg>
        <pc:spChg chg="add mod">
          <ac:chgData name="Gillian Ward" userId="46e8b325c1b402f3" providerId="LiveId" clId="{604BD874-923A-4727-8AA5-988CBDB8C2AF}" dt="2021-05-16T14:39:12.319" v="297" actId="14100"/>
          <ac:spMkLst>
            <pc:docMk/>
            <pc:sldMk cId="794879781" sldId="270"/>
            <ac:spMk id="13" creationId="{04A0C347-26B4-4B38-9B1D-707B46EDC505}"/>
          </ac:spMkLst>
        </pc:spChg>
        <pc:spChg chg="add del">
          <ac:chgData name="Gillian Ward" userId="46e8b325c1b402f3" providerId="LiveId" clId="{604BD874-923A-4727-8AA5-988CBDB8C2AF}" dt="2021-05-16T14:39:34.219" v="299" actId="22"/>
          <ac:spMkLst>
            <pc:docMk/>
            <pc:sldMk cId="794879781" sldId="270"/>
            <ac:spMk id="15" creationId="{1E33677C-EB00-4DD1-82C2-39A58911C995}"/>
          </ac:spMkLst>
        </pc:spChg>
        <pc:spChg chg="add mod">
          <ac:chgData name="Gillian Ward" userId="46e8b325c1b402f3" providerId="LiveId" clId="{604BD874-923A-4727-8AA5-988CBDB8C2AF}" dt="2021-05-16T14:40:00.966" v="301" actId="1076"/>
          <ac:spMkLst>
            <pc:docMk/>
            <pc:sldMk cId="794879781" sldId="270"/>
            <ac:spMk id="16" creationId="{CFB2CD80-7271-4287-A01D-097B195291E9}"/>
          </ac:spMkLst>
        </pc:spChg>
        <pc:graphicFrameChg chg="add mod">
          <ac:chgData name="Gillian Ward" userId="46e8b325c1b402f3" providerId="LiveId" clId="{604BD874-923A-4727-8AA5-988CBDB8C2AF}" dt="2021-05-21T16:19:25.586" v="6398" actId="20577"/>
          <ac:graphicFrameMkLst>
            <pc:docMk/>
            <pc:sldMk cId="794879781" sldId="270"/>
            <ac:graphicFrameMk id="4" creationId="{A2428545-9AD9-4913-B28E-4738D01514C8}"/>
          </ac:graphicFrameMkLst>
        </pc:graphicFrameChg>
        <pc:cxnChg chg="add mod">
          <ac:chgData name="Gillian Ward" userId="46e8b325c1b402f3" providerId="LiveId" clId="{604BD874-923A-4727-8AA5-988CBDB8C2AF}" dt="2021-05-21T16:19:08.146" v="6392" actId="14100"/>
          <ac:cxnSpMkLst>
            <pc:docMk/>
            <pc:sldMk cId="794879781" sldId="270"/>
            <ac:cxnSpMk id="18" creationId="{57381E32-A2F5-401A-88CC-5BCC9E7467A4}"/>
          </ac:cxnSpMkLst>
        </pc:cxnChg>
        <pc:cxnChg chg="add mod">
          <ac:chgData name="Gillian Ward" userId="46e8b325c1b402f3" providerId="LiveId" clId="{604BD874-923A-4727-8AA5-988CBDB8C2AF}" dt="2021-05-16T14:42:12.933" v="318" actId="14100"/>
          <ac:cxnSpMkLst>
            <pc:docMk/>
            <pc:sldMk cId="794879781" sldId="270"/>
            <ac:cxnSpMk id="26" creationId="{881CE3BD-7629-4481-AC6A-3DEBF5BF307E}"/>
          </ac:cxnSpMkLst>
        </pc:cxnChg>
        <pc:cxnChg chg="add mod">
          <ac:chgData name="Gillian Ward" userId="46e8b325c1b402f3" providerId="LiveId" clId="{604BD874-923A-4727-8AA5-988CBDB8C2AF}" dt="2021-05-16T14:42:33.869" v="320" actId="1076"/>
          <ac:cxnSpMkLst>
            <pc:docMk/>
            <pc:sldMk cId="794879781" sldId="270"/>
            <ac:cxnSpMk id="29" creationId="{D5F3994B-EFA5-40A6-9022-1AD10258045B}"/>
          </ac:cxnSpMkLst>
        </pc:cxnChg>
        <pc:cxnChg chg="add del mod">
          <ac:chgData name="Gillian Ward" userId="46e8b325c1b402f3" providerId="LiveId" clId="{604BD874-923A-4727-8AA5-988CBDB8C2AF}" dt="2021-05-16T14:43:28.002" v="325" actId="21"/>
          <ac:cxnSpMkLst>
            <pc:docMk/>
            <pc:sldMk cId="794879781" sldId="270"/>
            <ac:cxnSpMk id="30" creationId="{30310632-4B13-407E-B24D-0ABFEF522E8F}"/>
          </ac:cxnSpMkLst>
        </pc:cxnChg>
        <pc:cxnChg chg="add mod">
          <ac:chgData name="Gillian Ward" userId="46e8b325c1b402f3" providerId="LiveId" clId="{604BD874-923A-4727-8AA5-988CBDB8C2AF}" dt="2021-05-16T14:43:54.272" v="330" actId="14100"/>
          <ac:cxnSpMkLst>
            <pc:docMk/>
            <pc:sldMk cId="794879781" sldId="270"/>
            <ac:cxnSpMk id="32" creationId="{C4E32A48-B4D1-4512-A19E-17AC225AEBC1}"/>
          </ac:cxnSpMkLst>
        </pc:cxnChg>
      </pc:sldChg>
      <pc:sldChg chg="addSp delSp modSp new mod setBg">
        <pc:chgData name="Gillian Ward" userId="46e8b325c1b402f3" providerId="LiveId" clId="{604BD874-923A-4727-8AA5-988CBDB8C2AF}" dt="2021-05-23T16:28:55.462" v="10991" actId="14100"/>
        <pc:sldMkLst>
          <pc:docMk/>
          <pc:sldMk cId="460382508" sldId="271"/>
        </pc:sldMkLst>
        <pc:spChg chg="mod">
          <ac:chgData name="Gillian Ward" userId="46e8b325c1b402f3" providerId="LiveId" clId="{604BD874-923A-4727-8AA5-988CBDB8C2AF}" dt="2021-05-23T16:28:32.436" v="10982" actId="1076"/>
          <ac:spMkLst>
            <pc:docMk/>
            <pc:sldMk cId="460382508" sldId="271"/>
            <ac:spMk id="2" creationId="{83F395E6-060B-429D-A91B-BBEBBA5ADE43}"/>
          </ac:spMkLst>
        </pc:spChg>
        <pc:spChg chg="mod">
          <ac:chgData name="Gillian Ward" userId="46e8b325c1b402f3" providerId="LiveId" clId="{604BD874-923A-4727-8AA5-988CBDB8C2AF}" dt="2021-05-23T16:28:55.462" v="10991" actId="14100"/>
          <ac:spMkLst>
            <pc:docMk/>
            <pc:sldMk cId="460382508" sldId="271"/>
            <ac:spMk id="3" creationId="{CE17A9A7-C115-4D3D-8F6B-F2FAF26AB707}"/>
          </ac:spMkLst>
        </pc:spChg>
        <pc:spChg chg="add del">
          <ac:chgData name="Gillian Ward" userId="46e8b325c1b402f3" providerId="LiveId" clId="{604BD874-923A-4727-8AA5-988CBDB8C2AF}" dt="2021-05-23T11:59:29.413" v="8184" actId="26606"/>
          <ac:spMkLst>
            <pc:docMk/>
            <pc:sldMk cId="460382508" sldId="271"/>
            <ac:spMk id="10" creationId="{80DF40B2-80F7-4E71-B46C-284163F3654A}"/>
          </ac:spMkLst>
        </pc:spChg>
        <pc:spChg chg="add del">
          <ac:chgData name="Gillian Ward" userId="46e8b325c1b402f3" providerId="LiveId" clId="{604BD874-923A-4727-8AA5-988CBDB8C2AF}" dt="2021-05-23T12:00:02.836" v="8189" actId="26606"/>
          <ac:spMkLst>
            <pc:docMk/>
            <pc:sldMk cId="460382508" sldId="271"/>
            <ac:spMk id="12" creationId="{3CD9DF72-87A3-404E-A828-84CBF11A8303}"/>
          </ac:spMkLst>
        </pc:spChg>
        <pc:spChg chg="add del">
          <ac:chgData name="Gillian Ward" userId="46e8b325c1b402f3" providerId="LiveId" clId="{604BD874-923A-4727-8AA5-988CBDB8C2AF}" dt="2021-05-23T12:00:09.614" v="8191" actId="26606"/>
          <ac:spMkLst>
            <pc:docMk/>
            <pc:sldMk cId="460382508" sldId="271"/>
            <ac:spMk id="16" creationId="{9427AF5F-9A0E-42B7-A252-FD64C9885F9C}"/>
          </ac:spMkLst>
        </pc:spChg>
        <pc:spChg chg="add">
          <ac:chgData name="Gillian Ward" userId="46e8b325c1b402f3" providerId="LiveId" clId="{604BD874-923A-4727-8AA5-988CBDB8C2AF}" dt="2021-05-23T16:27:57.521" v="10974" actId="26606"/>
          <ac:spMkLst>
            <pc:docMk/>
            <pc:sldMk cId="460382508" sldId="271"/>
            <ac:spMk id="18" creationId="{E862BE82-D00D-42C1-BF16-93AA37870C32}"/>
          </ac:spMkLst>
        </pc:spChg>
        <pc:spChg chg="add">
          <ac:chgData name="Gillian Ward" userId="46e8b325c1b402f3" providerId="LiveId" clId="{604BD874-923A-4727-8AA5-988CBDB8C2AF}" dt="2021-05-23T16:27:57.521" v="10974" actId="26606"/>
          <ac:spMkLst>
            <pc:docMk/>
            <pc:sldMk cId="460382508" sldId="271"/>
            <ac:spMk id="20" creationId="{F6D92C2D-1D3D-4974-918C-06579FB354A9}"/>
          </ac:spMkLst>
        </pc:spChg>
        <pc:picChg chg="add del mod">
          <ac:chgData name="Gillian Ward" userId="46e8b325c1b402f3" providerId="LiveId" clId="{604BD874-923A-4727-8AA5-988CBDB8C2AF}" dt="2021-05-23T11:59:30.524" v="8186"/>
          <ac:picMkLst>
            <pc:docMk/>
            <pc:sldMk cId="460382508" sldId="271"/>
            <ac:picMk id="5" creationId="{67568393-90F5-4F5E-AA1E-CF9C1D812552}"/>
          </ac:picMkLst>
        </pc:picChg>
        <pc:picChg chg="add del mod ord">
          <ac:chgData name="Gillian Ward" userId="46e8b325c1b402f3" providerId="LiveId" clId="{604BD874-923A-4727-8AA5-988CBDB8C2AF}" dt="2021-05-23T12:00:10.162" v="8192"/>
          <ac:picMkLst>
            <pc:docMk/>
            <pc:sldMk cId="460382508" sldId="271"/>
            <ac:picMk id="7" creationId="{7D1053A8-A162-48C4-9DB8-7F1CC8A27D50}"/>
          </ac:picMkLst>
        </pc:picChg>
        <pc:picChg chg="add del mod">
          <ac:chgData name="Gillian Ward" userId="46e8b325c1b402f3" providerId="LiveId" clId="{604BD874-923A-4727-8AA5-988CBDB8C2AF}" dt="2021-05-23T16:27:50.613" v="10970" actId="478"/>
          <ac:picMkLst>
            <pc:docMk/>
            <pc:sldMk cId="460382508" sldId="271"/>
            <ac:picMk id="9" creationId="{D2FE3EAC-49A8-439F-9EFE-6FEA67CAD565}"/>
          </ac:picMkLst>
        </pc:picChg>
        <pc:picChg chg="add mod ord">
          <ac:chgData name="Gillian Ward" userId="46e8b325c1b402f3" providerId="LiveId" clId="{604BD874-923A-4727-8AA5-988CBDB8C2AF}" dt="2021-05-23T16:27:57.521" v="10974" actId="26606"/>
          <ac:picMkLst>
            <pc:docMk/>
            <pc:sldMk cId="460382508" sldId="271"/>
            <ac:picMk id="13" creationId="{BBF89F3E-5C68-4DE0-8560-C96C38981B99}"/>
          </ac:picMkLst>
        </pc:picChg>
        <pc:cxnChg chg="add del">
          <ac:chgData name="Gillian Ward" userId="46e8b325c1b402f3" providerId="LiveId" clId="{604BD874-923A-4727-8AA5-988CBDB8C2AF}" dt="2021-05-23T12:00:02.836" v="8189" actId="26606"/>
          <ac:cxnSpMkLst>
            <pc:docMk/>
            <pc:sldMk cId="460382508" sldId="271"/>
            <ac:cxnSpMk id="14" creationId="{20E3A342-4D61-4E3F-AF90-1AB42AEB96CC}"/>
          </ac:cxnSpMkLst>
        </pc:cxnChg>
      </pc:sldChg>
      <pc:sldChg chg="addSp delSp modSp new mod setBg">
        <pc:chgData name="Gillian Ward" userId="46e8b325c1b402f3" providerId="LiveId" clId="{604BD874-923A-4727-8AA5-988CBDB8C2AF}" dt="2021-05-23T12:12:12.538" v="8366" actId="6549"/>
        <pc:sldMkLst>
          <pc:docMk/>
          <pc:sldMk cId="1250179303" sldId="272"/>
        </pc:sldMkLst>
        <pc:spChg chg="mod">
          <ac:chgData name="Gillian Ward" userId="46e8b325c1b402f3" providerId="LiveId" clId="{604BD874-923A-4727-8AA5-988CBDB8C2AF}" dt="2021-05-20T08:17:30.842" v="5327" actId="1076"/>
          <ac:spMkLst>
            <pc:docMk/>
            <pc:sldMk cId="1250179303" sldId="272"/>
            <ac:spMk id="2" creationId="{5D356124-6992-44D1-AB40-0F61237B0A36}"/>
          </ac:spMkLst>
        </pc:spChg>
        <pc:spChg chg="mod">
          <ac:chgData name="Gillian Ward" userId="46e8b325c1b402f3" providerId="LiveId" clId="{604BD874-923A-4727-8AA5-988CBDB8C2AF}" dt="2021-05-23T12:12:12.538" v="8366" actId="6549"/>
          <ac:spMkLst>
            <pc:docMk/>
            <pc:sldMk cId="1250179303" sldId="272"/>
            <ac:spMk id="3" creationId="{5A743FD0-C847-4DDF-8438-40152853F16B}"/>
          </ac:spMkLst>
        </pc:spChg>
        <pc:spChg chg="add del">
          <ac:chgData name="Gillian Ward" userId="46e8b325c1b402f3" providerId="LiveId" clId="{604BD874-923A-4727-8AA5-988CBDB8C2AF}" dt="2021-05-16T14:55:01.592" v="360" actId="26606"/>
          <ac:spMkLst>
            <pc:docMk/>
            <pc:sldMk cId="1250179303" sldId="272"/>
            <ac:spMk id="10" creationId="{3CD9DF72-87A3-404E-A828-84CBF11A8303}"/>
          </ac:spMkLst>
        </pc:spChg>
        <pc:spChg chg="add del">
          <ac:chgData name="Gillian Ward" userId="46e8b325c1b402f3" providerId="LiveId" clId="{604BD874-923A-4727-8AA5-988CBDB8C2AF}" dt="2021-05-16T14:55:41.291" v="363" actId="26606"/>
          <ac:spMkLst>
            <pc:docMk/>
            <pc:sldMk cId="1250179303" sldId="272"/>
            <ac:spMk id="19" creationId="{3CD9DF72-87A3-404E-A828-84CBF11A8303}"/>
          </ac:spMkLst>
        </pc:spChg>
        <pc:spChg chg="add del">
          <ac:chgData name="Gillian Ward" userId="46e8b325c1b402f3" providerId="LiveId" clId="{604BD874-923A-4727-8AA5-988CBDB8C2AF}" dt="2021-05-16T15:16:04.503" v="537" actId="26606"/>
          <ac:spMkLst>
            <pc:docMk/>
            <pc:sldMk cId="1250179303" sldId="272"/>
            <ac:spMk id="23" creationId="{E862BE82-D00D-42C1-BF16-93AA37870C32}"/>
          </ac:spMkLst>
        </pc:spChg>
        <pc:spChg chg="add del">
          <ac:chgData name="Gillian Ward" userId="46e8b325c1b402f3" providerId="LiveId" clId="{604BD874-923A-4727-8AA5-988CBDB8C2AF}" dt="2021-05-16T15:16:04.503" v="537" actId="26606"/>
          <ac:spMkLst>
            <pc:docMk/>
            <pc:sldMk cId="1250179303" sldId="272"/>
            <ac:spMk id="24" creationId="{F6D92C2D-1D3D-4974-918C-06579FB354A9}"/>
          </ac:spMkLst>
        </pc:spChg>
        <pc:spChg chg="add">
          <ac:chgData name="Gillian Ward" userId="46e8b325c1b402f3" providerId="LiveId" clId="{604BD874-923A-4727-8AA5-988CBDB8C2AF}" dt="2021-05-16T15:16:04.503" v="537" actId="26606"/>
          <ac:spMkLst>
            <pc:docMk/>
            <pc:sldMk cId="1250179303" sldId="272"/>
            <ac:spMk id="29" creationId="{E862BE82-D00D-42C1-BF16-93AA37870C32}"/>
          </ac:spMkLst>
        </pc:spChg>
        <pc:spChg chg="add">
          <ac:chgData name="Gillian Ward" userId="46e8b325c1b402f3" providerId="LiveId" clId="{604BD874-923A-4727-8AA5-988CBDB8C2AF}" dt="2021-05-16T15:16:04.503" v="537" actId="26606"/>
          <ac:spMkLst>
            <pc:docMk/>
            <pc:sldMk cId="1250179303" sldId="272"/>
            <ac:spMk id="31" creationId="{F6D92C2D-1D3D-4974-918C-06579FB354A9}"/>
          </ac:spMkLst>
        </pc:spChg>
        <pc:picChg chg="add mod ord">
          <ac:chgData name="Gillian Ward" userId="46e8b325c1b402f3" providerId="LiveId" clId="{604BD874-923A-4727-8AA5-988CBDB8C2AF}" dt="2021-05-16T15:16:04.503" v="537" actId="26606"/>
          <ac:picMkLst>
            <pc:docMk/>
            <pc:sldMk cId="1250179303" sldId="272"/>
            <ac:picMk id="5" creationId="{77C7B5BC-42C4-42D4-9FC4-135576DD0FF9}"/>
          </ac:picMkLst>
        </pc:picChg>
        <pc:picChg chg="add del">
          <ac:chgData name="Gillian Ward" userId="46e8b325c1b402f3" providerId="LiveId" clId="{604BD874-923A-4727-8AA5-988CBDB8C2AF}" dt="2021-05-16T14:55:41.313" v="364" actId="26606"/>
          <ac:picMkLst>
            <pc:docMk/>
            <pc:sldMk cId="1250179303" sldId="272"/>
            <ac:picMk id="14" creationId="{54DDEBDD-D8BD-41A6-8A0D-B00E3768B0F9}"/>
          </ac:picMkLst>
        </pc:picChg>
        <pc:cxnChg chg="add del">
          <ac:chgData name="Gillian Ward" userId="46e8b325c1b402f3" providerId="LiveId" clId="{604BD874-923A-4727-8AA5-988CBDB8C2AF}" dt="2021-05-16T14:55:01.592" v="360" actId="26606"/>
          <ac:cxnSpMkLst>
            <pc:docMk/>
            <pc:sldMk cId="1250179303" sldId="272"/>
            <ac:cxnSpMk id="12" creationId="{20E3A342-4D61-4E3F-AF90-1AB42AEB96CC}"/>
          </ac:cxnSpMkLst>
        </pc:cxnChg>
        <pc:cxnChg chg="add del">
          <ac:chgData name="Gillian Ward" userId="46e8b325c1b402f3" providerId="LiveId" clId="{604BD874-923A-4727-8AA5-988CBDB8C2AF}" dt="2021-05-16T14:55:41.291" v="363" actId="26606"/>
          <ac:cxnSpMkLst>
            <pc:docMk/>
            <pc:sldMk cId="1250179303" sldId="272"/>
            <ac:cxnSpMk id="21" creationId="{20E3A342-4D61-4E3F-AF90-1AB42AEB96CC}"/>
          </ac:cxnSpMkLst>
        </pc:cxnChg>
      </pc:sldChg>
      <pc:sldChg chg="addSp delSp modSp new mod setBg">
        <pc:chgData name="Gillian Ward" userId="46e8b325c1b402f3" providerId="LiveId" clId="{604BD874-923A-4727-8AA5-988CBDB8C2AF}" dt="2021-05-23T12:12:25.429" v="8367" actId="20577"/>
        <pc:sldMkLst>
          <pc:docMk/>
          <pc:sldMk cId="3333841004" sldId="273"/>
        </pc:sldMkLst>
        <pc:spChg chg="mod">
          <ac:chgData name="Gillian Ward" userId="46e8b325c1b402f3" providerId="LiveId" clId="{604BD874-923A-4727-8AA5-988CBDB8C2AF}" dt="2021-05-20T08:20:39.706" v="5403" actId="1076"/>
          <ac:spMkLst>
            <pc:docMk/>
            <pc:sldMk cId="3333841004" sldId="273"/>
            <ac:spMk id="2" creationId="{49E27D25-2E2F-4506-829F-FD6AFB550E9A}"/>
          </ac:spMkLst>
        </pc:spChg>
        <pc:spChg chg="mod">
          <ac:chgData name="Gillian Ward" userId="46e8b325c1b402f3" providerId="LiveId" clId="{604BD874-923A-4727-8AA5-988CBDB8C2AF}" dt="2021-05-23T12:12:25.429" v="8367" actId="20577"/>
          <ac:spMkLst>
            <pc:docMk/>
            <pc:sldMk cId="3333841004" sldId="273"/>
            <ac:spMk id="3" creationId="{48733553-294F-4C44-8670-AD07F903F7FE}"/>
          </ac:spMkLst>
        </pc:spChg>
        <pc:spChg chg="add del">
          <ac:chgData name="Gillian Ward" userId="46e8b325c1b402f3" providerId="LiveId" clId="{604BD874-923A-4727-8AA5-988CBDB8C2AF}" dt="2021-05-16T15:15:59.928" v="536" actId="26606"/>
          <ac:spMkLst>
            <pc:docMk/>
            <pc:sldMk cId="3333841004" sldId="273"/>
            <ac:spMk id="12" creationId="{E862BE82-D00D-42C1-BF16-93AA37870C32}"/>
          </ac:spMkLst>
        </pc:spChg>
        <pc:spChg chg="add del">
          <ac:chgData name="Gillian Ward" userId="46e8b325c1b402f3" providerId="LiveId" clId="{604BD874-923A-4727-8AA5-988CBDB8C2AF}" dt="2021-05-16T15:15:59.928" v="536" actId="26606"/>
          <ac:spMkLst>
            <pc:docMk/>
            <pc:sldMk cId="3333841004" sldId="273"/>
            <ac:spMk id="14" creationId="{F6D92C2D-1D3D-4974-918C-06579FB354A9}"/>
          </ac:spMkLst>
        </pc:spChg>
        <pc:spChg chg="add">
          <ac:chgData name="Gillian Ward" userId="46e8b325c1b402f3" providerId="LiveId" clId="{604BD874-923A-4727-8AA5-988CBDB8C2AF}" dt="2021-05-16T15:15:59.928" v="536" actId="26606"/>
          <ac:spMkLst>
            <pc:docMk/>
            <pc:sldMk cId="3333841004" sldId="273"/>
            <ac:spMk id="19" creationId="{E862BE82-D00D-42C1-BF16-93AA37870C32}"/>
          </ac:spMkLst>
        </pc:spChg>
        <pc:spChg chg="add">
          <ac:chgData name="Gillian Ward" userId="46e8b325c1b402f3" providerId="LiveId" clId="{604BD874-923A-4727-8AA5-988CBDB8C2AF}" dt="2021-05-16T15:15:59.928" v="536" actId="26606"/>
          <ac:spMkLst>
            <pc:docMk/>
            <pc:sldMk cId="3333841004" sldId="273"/>
            <ac:spMk id="21" creationId="{F6D92C2D-1D3D-4974-918C-06579FB354A9}"/>
          </ac:spMkLst>
        </pc:spChg>
        <pc:picChg chg="add del mod">
          <ac:chgData name="Gillian Ward" userId="46e8b325c1b402f3" providerId="LiveId" clId="{604BD874-923A-4727-8AA5-988CBDB8C2AF}" dt="2021-05-16T15:02:05.448" v="407"/>
          <ac:picMkLst>
            <pc:docMk/>
            <pc:sldMk cId="3333841004" sldId="273"/>
            <ac:picMk id="5" creationId="{2546244D-A1A6-4E4F-9EB4-AC8C6CE7D9F2}"/>
          </ac:picMkLst>
        </pc:picChg>
        <pc:picChg chg="add mod ord">
          <ac:chgData name="Gillian Ward" userId="46e8b325c1b402f3" providerId="LiveId" clId="{604BD874-923A-4727-8AA5-988CBDB8C2AF}" dt="2021-05-16T15:15:59.928" v="536" actId="26606"/>
          <ac:picMkLst>
            <pc:docMk/>
            <pc:sldMk cId="3333841004" sldId="273"/>
            <ac:picMk id="7" creationId="{8062FC8A-12B1-40C8-975E-0BC45DEDBF12}"/>
          </ac:picMkLst>
        </pc:picChg>
      </pc:sldChg>
      <pc:sldChg chg="addSp delSp modSp new mod setBg">
        <pc:chgData name="Gillian Ward" userId="46e8b325c1b402f3" providerId="LiveId" clId="{604BD874-923A-4727-8AA5-988CBDB8C2AF}" dt="2021-05-20T08:21:53.413" v="5463" actId="6549"/>
        <pc:sldMkLst>
          <pc:docMk/>
          <pc:sldMk cId="652013846" sldId="274"/>
        </pc:sldMkLst>
        <pc:spChg chg="mod">
          <ac:chgData name="Gillian Ward" userId="46e8b325c1b402f3" providerId="LiveId" clId="{604BD874-923A-4727-8AA5-988CBDB8C2AF}" dt="2021-05-20T08:21:05.586" v="5409" actId="1076"/>
          <ac:spMkLst>
            <pc:docMk/>
            <pc:sldMk cId="652013846" sldId="274"/>
            <ac:spMk id="2" creationId="{DF1895BF-8EF7-417A-BC89-A0B1E4EB6275}"/>
          </ac:spMkLst>
        </pc:spChg>
        <pc:spChg chg="mod">
          <ac:chgData name="Gillian Ward" userId="46e8b325c1b402f3" providerId="LiveId" clId="{604BD874-923A-4727-8AA5-988CBDB8C2AF}" dt="2021-05-20T08:21:53.413" v="5463" actId="6549"/>
          <ac:spMkLst>
            <pc:docMk/>
            <pc:sldMk cId="652013846" sldId="274"/>
            <ac:spMk id="3" creationId="{4B21B95D-16B0-483C-8348-39EA5D522261}"/>
          </ac:spMkLst>
        </pc:spChg>
        <pc:spChg chg="add del">
          <ac:chgData name="Gillian Ward" userId="46e8b325c1b402f3" providerId="LiveId" clId="{604BD874-923A-4727-8AA5-988CBDB8C2AF}" dt="2021-05-16T15:15:55.787" v="535" actId="26606"/>
          <ac:spMkLst>
            <pc:docMk/>
            <pc:sldMk cId="652013846" sldId="274"/>
            <ac:spMk id="7" creationId="{E862BE82-D00D-42C1-BF16-93AA37870C32}"/>
          </ac:spMkLst>
        </pc:spChg>
        <pc:spChg chg="add del">
          <ac:chgData name="Gillian Ward" userId="46e8b325c1b402f3" providerId="LiveId" clId="{604BD874-923A-4727-8AA5-988CBDB8C2AF}" dt="2021-05-16T15:15:55.787" v="535" actId="26606"/>
          <ac:spMkLst>
            <pc:docMk/>
            <pc:sldMk cId="652013846" sldId="274"/>
            <ac:spMk id="8" creationId="{F6D92C2D-1D3D-4974-918C-06579FB354A9}"/>
          </ac:spMkLst>
        </pc:spChg>
        <pc:spChg chg="add del">
          <ac:chgData name="Gillian Ward" userId="46e8b325c1b402f3" providerId="LiveId" clId="{604BD874-923A-4727-8AA5-988CBDB8C2AF}" dt="2021-05-16T15:05:35.489" v="431" actId="26606"/>
          <ac:spMkLst>
            <pc:docMk/>
            <pc:sldMk cId="652013846" sldId="274"/>
            <ac:spMk id="10" creationId="{04812C46-200A-4DEB-A05E-3ED6C68C2387}"/>
          </ac:spMkLst>
        </pc:spChg>
        <pc:spChg chg="add del">
          <ac:chgData name="Gillian Ward" userId="46e8b325c1b402f3" providerId="LiveId" clId="{604BD874-923A-4727-8AA5-988CBDB8C2AF}" dt="2021-05-16T15:05:35.489" v="431" actId="26606"/>
          <ac:spMkLst>
            <pc:docMk/>
            <pc:sldMk cId="652013846" sldId="274"/>
            <ac:spMk id="12" creationId="{D1EA859B-E555-4109-94F3-6700E046E008}"/>
          </ac:spMkLst>
        </pc:spChg>
        <pc:spChg chg="add">
          <ac:chgData name="Gillian Ward" userId="46e8b325c1b402f3" providerId="LiveId" clId="{604BD874-923A-4727-8AA5-988CBDB8C2AF}" dt="2021-05-16T15:15:55.787" v="535" actId="26606"/>
          <ac:spMkLst>
            <pc:docMk/>
            <pc:sldMk cId="652013846" sldId="274"/>
            <ac:spMk id="13" creationId="{E862BE82-D00D-42C1-BF16-93AA37870C32}"/>
          </ac:spMkLst>
        </pc:spChg>
        <pc:spChg chg="add">
          <ac:chgData name="Gillian Ward" userId="46e8b325c1b402f3" providerId="LiveId" clId="{604BD874-923A-4727-8AA5-988CBDB8C2AF}" dt="2021-05-16T15:15:55.787" v="535" actId="26606"/>
          <ac:spMkLst>
            <pc:docMk/>
            <pc:sldMk cId="652013846" sldId="274"/>
            <ac:spMk id="15" creationId="{F6D92C2D-1D3D-4974-918C-06579FB354A9}"/>
          </ac:spMkLst>
        </pc:spChg>
        <pc:picChg chg="add mod ord">
          <ac:chgData name="Gillian Ward" userId="46e8b325c1b402f3" providerId="LiveId" clId="{604BD874-923A-4727-8AA5-988CBDB8C2AF}" dt="2021-05-16T15:15:55.787" v="535" actId="26606"/>
          <ac:picMkLst>
            <pc:docMk/>
            <pc:sldMk cId="652013846" sldId="274"/>
            <ac:picMk id="5" creationId="{75787969-E122-4BE1-B9BB-3B1F76CDBF10}"/>
          </ac:picMkLst>
        </pc:picChg>
      </pc:sldChg>
      <pc:sldChg chg="addSp delSp modSp new mod setBg">
        <pc:chgData name="Gillian Ward" userId="46e8b325c1b402f3" providerId="LiveId" clId="{604BD874-923A-4727-8AA5-988CBDB8C2AF}" dt="2021-05-20T08:23:50.067" v="5516" actId="6549"/>
        <pc:sldMkLst>
          <pc:docMk/>
          <pc:sldMk cId="1278265964" sldId="275"/>
        </pc:sldMkLst>
        <pc:spChg chg="mod">
          <ac:chgData name="Gillian Ward" userId="46e8b325c1b402f3" providerId="LiveId" clId="{604BD874-923A-4727-8AA5-988CBDB8C2AF}" dt="2021-05-20T08:22:56.897" v="5479" actId="1076"/>
          <ac:spMkLst>
            <pc:docMk/>
            <pc:sldMk cId="1278265964" sldId="275"/>
            <ac:spMk id="2" creationId="{E10A9FEF-7C11-4EC3-BE27-95CF4DEE159A}"/>
          </ac:spMkLst>
        </pc:spChg>
        <pc:spChg chg="mod">
          <ac:chgData name="Gillian Ward" userId="46e8b325c1b402f3" providerId="LiveId" clId="{604BD874-923A-4727-8AA5-988CBDB8C2AF}" dt="2021-05-20T08:23:50.067" v="5516" actId="6549"/>
          <ac:spMkLst>
            <pc:docMk/>
            <pc:sldMk cId="1278265964" sldId="275"/>
            <ac:spMk id="3" creationId="{B1DD85AC-DA11-48D7-B90B-56F600CB18B5}"/>
          </ac:spMkLst>
        </pc:spChg>
        <pc:spChg chg="add del">
          <ac:chgData name="Gillian Ward" userId="46e8b325c1b402f3" providerId="LiveId" clId="{604BD874-923A-4727-8AA5-988CBDB8C2AF}" dt="2021-05-16T15:15:51.364" v="534" actId="26606"/>
          <ac:spMkLst>
            <pc:docMk/>
            <pc:sldMk cId="1278265964" sldId="275"/>
            <ac:spMk id="10" creationId="{E862BE82-D00D-42C1-BF16-93AA37870C32}"/>
          </ac:spMkLst>
        </pc:spChg>
        <pc:spChg chg="add del">
          <ac:chgData name="Gillian Ward" userId="46e8b325c1b402f3" providerId="LiveId" clId="{604BD874-923A-4727-8AA5-988CBDB8C2AF}" dt="2021-05-16T15:15:51.364" v="534" actId="26606"/>
          <ac:spMkLst>
            <pc:docMk/>
            <pc:sldMk cId="1278265964" sldId="275"/>
            <ac:spMk id="12" creationId="{F6D92C2D-1D3D-4974-918C-06579FB354A9}"/>
          </ac:spMkLst>
        </pc:spChg>
        <pc:spChg chg="add">
          <ac:chgData name="Gillian Ward" userId="46e8b325c1b402f3" providerId="LiveId" clId="{604BD874-923A-4727-8AA5-988CBDB8C2AF}" dt="2021-05-16T15:15:51.364" v="534" actId="26606"/>
          <ac:spMkLst>
            <pc:docMk/>
            <pc:sldMk cId="1278265964" sldId="275"/>
            <ac:spMk id="17" creationId="{E862BE82-D00D-42C1-BF16-93AA37870C32}"/>
          </ac:spMkLst>
        </pc:spChg>
        <pc:spChg chg="add">
          <ac:chgData name="Gillian Ward" userId="46e8b325c1b402f3" providerId="LiveId" clId="{604BD874-923A-4727-8AA5-988CBDB8C2AF}" dt="2021-05-16T15:15:51.364" v="534" actId="26606"/>
          <ac:spMkLst>
            <pc:docMk/>
            <pc:sldMk cId="1278265964" sldId="275"/>
            <ac:spMk id="19" creationId="{F6D92C2D-1D3D-4974-918C-06579FB354A9}"/>
          </ac:spMkLst>
        </pc:spChg>
        <pc:picChg chg="add mod ord">
          <ac:chgData name="Gillian Ward" userId="46e8b325c1b402f3" providerId="LiveId" clId="{604BD874-923A-4727-8AA5-988CBDB8C2AF}" dt="2021-05-16T15:15:51.364" v="534" actId="26606"/>
          <ac:picMkLst>
            <pc:docMk/>
            <pc:sldMk cId="1278265964" sldId="275"/>
            <ac:picMk id="5" creationId="{C1ED9A09-44B8-4305-AB81-4F2586AA4F0C}"/>
          </ac:picMkLst>
        </pc:picChg>
      </pc:sldChg>
      <pc:sldChg chg="addSp delSp modSp new del mod">
        <pc:chgData name="Gillian Ward" userId="46e8b325c1b402f3" providerId="LiveId" clId="{604BD874-923A-4727-8AA5-988CBDB8C2AF}" dt="2021-05-23T11:32:01.182" v="7889" actId="2696"/>
        <pc:sldMkLst>
          <pc:docMk/>
          <pc:sldMk cId="49389958" sldId="276"/>
        </pc:sldMkLst>
        <pc:spChg chg="mod">
          <ac:chgData name="Gillian Ward" userId="46e8b325c1b402f3" providerId="LiveId" clId="{604BD874-923A-4727-8AA5-988CBDB8C2AF}" dt="2021-05-16T15:08:53.531" v="456"/>
          <ac:spMkLst>
            <pc:docMk/>
            <pc:sldMk cId="49389958" sldId="276"/>
            <ac:spMk id="2" creationId="{4CB8BD33-A6AF-404C-9EC3-2781B9A7B7D7}"/>
          </ac:spMkLst>
        </pc:spChg>
        <pc:spChg chg="del">
          <ac:chgData name="Gillian Ward" userId="46e8b325c1b402f3" providerId="LiveId" clId="{604BD874-923A-4727-8AA5-988CBDB8C2AF}" dt="2021-05-16T15:10:04.399" v="457"/>
          <ac:spMkLst>
            <pc:docMk/>
            <pc:sldMk cId="49389958" sldId="276"/>
            <ac:spMk id="3" creationId="{4856000D-61C3-4C1D-B545-A67C6D52229B}"/>
          </ac:spMkLst>
        </pc:spChg>
        <pc:picChg chg="add mod">
          <ac:chgData name="Gillian Ward" userId="46e8b325c1b402f3" providerId="LiveId" clId="{604BD874-923A-4727-8AA5-988CBDB8C2AF}" dt="2021-05-16T15:10:04.399" v="457"/>
          <ac:picMkLst>
            <pc:docMk/>
            <pc:sldMk cId="49389958" sldId="276"/>
            <ac:picMk id="1026" creationId="{4B5600F7-8632-409D-9AED-943D70B9BC3F}"/>
          </ac:picMkLst>
        </pc:picChg>
      </pc:sldChg>
      <pc:sldChg chg="addSp delSp modSp new mod setBg">
        <pc:chgData name="Gillian Ward" userId="46e8b325c1b402f3" providerId="LiveId" clId="{604BD874-923A-4727-8AA5-988CBDB8C2AF}" dt="2021-05-23T16:34:44.572" v="11025" actId="20577"/>
        <pc:sldMkLst>
          <pc:docMk/>
          <pc:sldMk cId="798921090" sldId="277"/>
        </pc:sldMkLst>
        <pc:spChg chg="mod">
          <ac:chgData name="Gillian Ward" userId="46e8b325c1b402f3" providerId="LiveId" clId="{604BD874-923A-4727-8AA5-988CBDB8C2AF}" dt="2021-05-23T16:34:44.572" v="11025" actId="20577"/>
          <ac:spMkLst>
            <pc:docMk/>
            <pc:sldMk cId="798921090" sldId="277"/>
            <ac:spMk id="2" creationId="{A5AAC452-CEE3-4724-9818-A0328D73E20B}"/>
          </ac:spMkLst>
        </pc:spChg>
        <pc:spChg chg="mod">
          <ac:chgData name="Gillian Ward" userId="46e8b325c1b402f3" providerId="LiveId" clId="{604BD874-923A-4727-8AA5-988CBDB8C2AF}" dt="2021-05-20T16:58:23.662" v="6084" actId="6549"/>
          <ac:spMkLst>
            <pc:docMk/>
            <pc:sldMk cId="798921090" sldId="277"/>
            <ac:spMk id="3" creationId="{5AC3DF5D-74DC-4762-A97D-B5A98E311E01}"/>
          </ac:spMkLst>
        </pc:spChg>
        <pc:spChg chg="add del">
          <ac:chgData name="Gillian Ward" userId="46e8b325c1b402f3" providerId="LiveId" clId="{604BD874-923A-4727-8AA5-988CBDB8C2AF}" dt="2021-05-16T15:15:46.333" v="533" actId="26606"/>
          <ac:spMkLst>
            <pc:docMk/>
            <pc:sldMk cId="798921090" sldId="277"/>
            <ac:spMk id="10" creationId="{3CD9DF72-87A3-404E-A828-84CBF11A8303}"/>
          </ac:spMkLst>
        </pc:spChg>
        <pc:spChg chg="add">
          <ac:chgData name="Gillian Ward" userId="46e8b325c1b402f3" providerId="LiveId" clId="{604BD874-923A-4727-8AA5-988CBDB8C2AF}" dt="2021-05-16T15:15:46.333" v="533" actId="26606"/>
          <ac:spMkLst>
            <pc:docMk/>
            <pc:sldMk cId="798921090" sldId="277"/>
            <ac:spMk id="17" creationId="{E862BE82-D00D-42C1-BF16-93AA37870C32}"/>
          </ac:spMkLst>
        </pc:spChg>
        <pc:spChg chg="add">
          <ac:chgData name="Gillian Ward" userId="46e8b325c1b402f3" providerId="LiveId" clId="{604BD874-923A-4727-8AA5-988CBDB8C2AF}" dt="2021-05-16T15:15:46.333" v="533" actId="26606"/>
          <ac:spMkLst>
            <pc:docMk/>
            <pc:sldMk cId="798921090" sldId="277"/>
            <ac:spMk id="19" creationId="{F6D92C2D-1D3D-4974-918C-06579FB354A9}"/>
          </ac:spMkLst>
        </pc:spChg>
        <pc:picChg chg="add mod ord">
          <ac:chgData name="Gillian Ward" userId="46e8b325c1b402f3" providerId="LiveId" clId="{604BD874-923A-4727-8AA5-988CBDB8C2AF}" dt="2021-05-16T15:15:46.333" v="533" actId="26606"/>
          <ac:picMkLst>
            <pc:docMk/>
            <pc:sldMk cId="798921090" sldId="277"/>
            <ac:picMk id="5" creationId="{6B89541C-D354-48AF-B65B-81AA684A145A}"/>
          </ac:picMkLst>
        </pc:picChg>
        <pc:cxnChg chg="add del">
          <ac:chgData name="Gillian Ward" userId="46e8b325c1b402f3" providerId="LiveId" clId="{604BD874-923A-4727-8AA5-988CBDB8C2AF}" dt="2021-05-16T15:15:46.333" v="533" actId="26606"/>
          <ac:cxnSpMkLst>
            <pc:docMk/>
            <pc:sldMk cId="798921090" sldId="277"/>
            <ac:cxnSpMk id="12" creationId="{20E3A342-4D61-4E3F-AF90-1AB42AEB96CC}"/>
          </ac:cxnSpMkLst>
        </pc:cxnChg>
      </pc:sldChg>
      <pc:sldChg chg="addSp delSp modSp new mod ord">
        <pc:chgData name="Gillian Ward" userId="46e8b325c1b402f3" providerId="LiveId" clId="{604BD874-923A-4727-8AA5-988CBDB8C2AF}" dt="2021-05-23T16:33:59.716" v="11008"/>
        <pc:sldMkLst>
          <pc:docMk/>
          <pc:sldMk cId="1071719687" sldId="278"/>
        </pc:sldMkLst>
        <pc:spChg chg="mod">
          <ac:chgData name="Gillian Ward" userId="46e8b325c1b402f3" providerId="LiveId" clId="{604BD874-923A-4727-8AA5-988CBDB8C2AF}" dt="2021-05-23T11:25:53.502" v="7605" actId="122"/>
          <ac:spMkLst>
            <pc:docMk/>
            <pc:sldMk cId="1071719687" sldId="278"/>
            <ac:spMk id="2" creationId="{E2C1EF8E-30F2-45E1-BC95-FC5CA3E62431}"/>
          </ac:spMkLst>
        </pc:spChg>
        <pc:spChg chg="del">
          <ac:chgData name="Gillian Ward" userId="46e8b325c1b402f3" providerId="LiveId" clId="{604BD874-923A-4727-8AA5-988CBDB8C2AF}" dt="2021-05-23T11:16:04.598" v="7549" actId="1032"/>
          <ac:spMkLst>
            <pc:docMk/>
            <pc:sldMk cId="1071719687" sldId="278"/>
            <ac:spMk id="3" creationId="{8BCF8FA0-1BDC-42AE-9B43-A7EF019AFE0D}"/>
          </ac:spMkLst>
        </pc:spChg>
        <pc:spChg chg="add del mod">
          <ac:chgData name="Gillian Ward" userId="46e8b325c1b402f3" providerId="LiveId" clId="{604BD874-923A-4727-8AA5-988CBDB8C2AF}" dt="2021-05-23T11:17:00.604" v="7554" actId="21"/>
          <ac:spMkLst>
            <pc:docMk/>
            <pc:sldMk cId="1071719687" sldId="278"/>
            <ac:spMk id="5" creationId="{6D633DE2-471D-4681-948B-1B7425CB6292}"/>
          </ac:spMkLst>
        </pc:spChg>
        <pc:spChg chg="add mod">
          <ac:chgData name="Gillian Ward" userId="46e8b325c1b402f3" providerId="LiveId" clId="{604BD874-923A-4727-8AA5-988CBDB8C2AF}" dt="2021-05-23T11:29:51.051" v="7862" actId="122"/>
          <ac:spMkLst>
            <pc:docMk/>
            <pc:sldMk cId="1071719687" sldId="278"/>
            <ac:spMk id="33" creationId="{0029C1BA-C6FD-4C36-944C-71F5E7B1F04D}"/>
          </ac:spMkLst>
        </pc:spChg>
        <pc:spChg chg="add mod">
          <ac:chgData name="Gillian Ward" userId="46e8b325c1b402f3" providerId="LiveId" clId="{604BD874-923A-4727-8AA5-988CBDB8C2AF}" dt="2021-05-23T11:31:01.792" v="7874" actId="1076"/>
          <ac:spMkLst>
            <pc:docMk/>
            <pc:sldMk cId="1071719687" sldId="278"/>
            <ac:spMk id="35" creationId="{97CD3AB2-9057-421A-A6E8-0897F5CDAD03}"/>
          </ac:spMkLst>
        </pc:spChg>
        <pc:graphicFrameChg chg="add mod modGraphic">
          <ac:chgData name="Gillian Ward" userId="46e8b325c1b402f3" providerId="LiveId" clId="{604BD874-923A-4727-8AA5-988CBDB8C2AF}" dt="2021-05-23T11:30:08.352" v="7865" actId="1076"/>
          <ac:graphicFrameMkLst>
            <pc:docMk/>
            <pc:sldMk cId="1071719687" sldId="278"/>
            <ac:graphicFrameMk id="4" creationId="{AD150340-9967-4DAF-9814-C7E296FD0355}"/>
          </ac:graphicFrameMkLst>
        </pc:graphicFrameChg>
        <pc:graphicFrameChg chg="add mod">
          <ac:chgData name="Gillian Ward" userId="46e8b325c1b402f3" providerId="LiveId" clId="{604BD874-923A-4727-8AA5-988CBDB8C2AF}" dt="2021-05-23T11:32:25.043" v="7890"/>
          <ac:graphicFrameMkLst>
            <pc:docMk/>
            <pc:sldMk cId="1071719687" sldId="278"/>
            <ac:graphicFrameMk id="31" creationId="{1C28B6E9-F3C7-4769-AD92-B4FB0F06BA33}"/>
          </ac:graphicFrameMkLst>
        </pc:graphicFrameChg>
        <pc:cxnChg chg="add mod">
          <ac:chgData name="Gillian Ward" userId="46e8b325c1b402f3" providerId="LiveId" clId="{604BD874-923A-4727-8AA5-988CBDB8C2AF}" dt="2021-05-23T11:31:26.966" v="7881" actId="1076"/>
          <ac:cxnSpMkLst>
            <pc:docMk/>
            <pc:sldMk cId="1071719687" sldId="278"/>
            <ac:cxnSpMk id="7" creationId="{5445EC51-1CDB-41DC-9B7C-CA266BA630DE}"/>
          </ac:cxnSpMkLst>
        </pc:cxnChg>
        <pc:cxnChg chg="add mod">
          <ac:chgData name="Gillian Ward" userId="46e8b325c1b402f3" providerId="LiveId" clId="{604BD874-923A-4727-8AA5-988CBDB8C2AF}" dt="2021-05-23T11:31:42.906" v="7886" actId="14100"/>
          <ac:cxnSpMkLst>
            <pc:docMk/>
            <pc:sldMk cId="1071719687" sldId="278"/>
            <ac:cxnSpMk id="11" creationId="{8DFA637F-E949-4051-B4CD-31DDA41A24FC}"/>
          </ac:cxnSpMkLst>
        </pc:cxnChg>
        <pc:cxnChg chg="add mod">
          <ac:chgData name="Gillian Ward" userId="46e8b325c1b402f3" providerId="LiveId" clId="{604BD874-923A-4727-8AA5-988CBDB8C2AF}" dt="2021-05-23T11:31:30.271" v="7882" actId="1076"/>
          <ac:cxnSpMkLst>
            <pc:docMk/>
            <pc:sldMk cId="1071719687" sldId="278"/>
            <ac:cxnSpMk id="14" creationId="{67A3816B-D907-4CB0-AF86-CE5499AC6304}"/>
          </ac:cxnSpMkLst>
        </pc:cxnChg>
        <pc:cxnChg chg="add mod">
          <ac:chgData name="Gillian Ward" userId="46e8b325c1b402f3" providerId="LiveId" clId="{604BD874-923A-4727-8AA5-988CBDB8C2AF}" dt="2021-05-23T11:31:46.136" v="7887" actId="1076"/>
          <ac:cxnSpMkLst>
            <pc:docMk/>
            <pc:sldMk cId="1071719687" sldId="278"/>
            <ac:cxnSpMk id="19" creationId="{F62F62E8-13A3-4956-96C9-16CAD0A89018}"/>
          </ac:cxnSpMkLst>
        </pc:cxnChg>
        <pc:cxnChg chg="add mod">
          <ac:chgData name="Gillian Ward" userId="46e8b325c1b402f3" providerId="LiveId" clId="{604BD874-923A-4727-8AA5-988CBDB8C2AF}" dt="2021-05-23T11:31:11.326" v="7877" actId="1076"/>
          <ac:cxnSpMkLst>
            <pc:docMk/>
            <pc:sldMk cId="1071719687" sldId="278"/>
            <ac:cxnSpMk id="23" creationId="{752844CC-7F32-49E9-9425-2B5EE6A03358}"/>
          </ac:cxnSpMkLst>
        </pc:cxnChg>
      </pc:sldChg>
      <pc:sldChg chg="addSp delSp modSp new mod setBg">
        <pc:chgData name="Gillian Ward" userId="46e8b325c1b402f3" providerId="LiveId" clId="{604BD874-923A-4727-8AA5-988CBDB8C2AF}" dt="2021-05-17T22:28:43.005" v="4811" actId="255"/>
        <pc:sldMkLst>
          <pc:docMk/>
          <pc:sldMk cId="3962088490" sldId="279"/>
        </pc:sldMkLst>
        <pc:spChg chg="mod ord">
          <ac:chgData name="Gillian Ward" userId="46e8b325c1b402f3" providerId="LiveId" clId="{604BD874-923A-4727-8AA5-988CBDB8C2AF}" dt="2021-05-17T22:28:43.005" v="4811" actId="255"/>
          <ac:spMkLst>
            <pc:docMk/>
            <pc:sldMk cId="3962088490" sldId="279"/>
            <ac:spMk id="2" creationId="{BE09A171-6268-4A79-B8EF-DF2A8E6BDEF1}"/>
          </ac:spMkLst>
        </pc:spChg>
        <pc:spChg chg="del">
          <ac:chgData name="Gillian Ward" userId="46e8b325c1b402f3" providerId="LiveId" clId="{604BD874-923A-4727-8AA5-988CBDB8C2AF}" dt="2021-05-17T22:27:52.331" v="4803"/>
          <ac:spMkLst>
            <pc:docMk/>
            <pc:sldMk cId="3962088490" sldId="279"/>
            <ac:spMk id="3" creationId="{B5B25E68-A1D9-473A-831D-C537C3B09E9E}"/>
          </ac:spMkLst>
        </pc:spChg>
        <pc:spChg chg="add">
          <ac:chgData name="Gillian Ward" userId="46e8b325c1b402f3" providerId="LiveId" clId="{604BD874-923A-4727-8AA5-988CBDB8C2AF}" dt="2021-05-17T22:28:06.988" v="4806" actId="26606"/>
          <ac:spMkLst>
            <pc:docMk/>
            <pc:sldMk cId="3962088490" sldId="279"/>
            <ac:spMk id="10" creationId="{37C89E4B-3C9F-44B9-8B86-D9E3D112D8EC}"/>
          </ac:spMkLst>
        </pc:spChg>
        <pc:picChg chg="add mod">
          <ac:chgData name="Gillian Ward" userId="46e8b325c1b402f3" providerId="LiveId" clId="{604BD874-923A-4727-8AA5-988CBDB8C2AF}" dt="2021-05-17T22:28:06.988" v="4806" actId="26606"/>
          <ac:picMkLst>
            <pc:docMk/>
            <pc:sldMk cId="3962088490" sldId="279"/>
            <ac:picMk id="5" creationId="{440626AA-7BBE-4116-BD82-C402CECAB048}"/>
          </ac:picMkLst>
        </pc:picChg>
        <pc:cxnChg chg="add">
          <ac:chgData name="Gillian Ward" userId="46e8b325c1b402f3" providerId="LiveId" clId="{604BD874-923A-4727-8AA5-988CBDB8C2AF}" dt="2021-05-17T22:28:06.988" v="4806" actId="26606"/>
          <ac:cxnSpMkLst>
            <pc:docMk/>
            <pc:sldMk cId="3962088490" sldId="279"/>
            <ac:cxnSpMk id="12" creationId="{AA2EAA10-076F-46BD-8F0F-B9A2FB77A85C}"/>
          </ac:cxnSpMkLst>
        </pc:cxnChg>
        <pc:cxnChg chg="add">
          <ac:chgData name="Gillian Ward" userId="46e8b325c1b402f3" providerId="LiveId" clId="{604BD874-923A-4727-8AA5-988CBDB8C2AF}" dt="2021-05-17T22:28:06.988" v="4806" actId="26606"/>
          <ac:cxnSpMkLst>
            <pc:docMk/>
            <pc:sldMk cId="3962088490" sldId="279"/>
            <ac:cxnSpMk id="14" creationId="{D891E407-403B-4764-86C9-33A56D3BCAA3}"/>
          </ac:cxnSpMkLst>
        </pc:cxnChg>
      </pc:sldChg>
      <pc:sldChg chg="addSp modSp new mod setBg">
        <pc:chgData name="Gillian Ward" userId="46e8b325c1b402f3" providerId="LiveId" clId="{604BD874-923A-4727-8AA5-988CBDB8C2AF}" dt="2021-05-21T15:51:02.235" v="6161" actId="15"/>
        <pc:sldMkLst>
          <pc:docMk/>
          <pc:sldMk cId="2281408187" sldId="280"/>
        </pc:sldMkLst>
        <pc:spChg chg="mod">
          <ac:chgData name="Gillian Ward" userId="46e8b325c1b402f3" providerId="LiveId" clId="{604BD874-923A-4727-8AA5-988CBDB8C2AF}" dt="2021-05-21T15:50:35.648" v="6155" actId="1076"/>
          <ac:spMkLst>
            <pc:docMk/>
            <pc:sldMk cId="2281408187" sldId="280"/>
            <ac:spMk id="2" creationId="{62CB61CD-7732-4D79-A7EE-F2BD4098E906}"/>
          </ac:spMkLst>
        </pc:spChg>
        <pc:spChg chg="mod">
          <ac:chgData name="Gillian Ward" userId="46e8b325c1b402f3" providerId="LiveId" clId="{604BD874-923A-4727-8AA5-988CBDB8C2AF}" dt="2021-05-21T15:51:02.235" v="6161" actId="15"/>
          <ac:spMkLst>
            <pc:docMk/>
            <pc:sldMk cId="2281408187" sldId="280"/>
            <ac:spMk id="3" creationId="{3555CA3C-1165-499E-966C-B02AE677580C}"/>
          </ac:spMkLst>
        </pc:spChg>
        <pc:spChg chg="add">
          <ac:chgData name="Gillian Ward" userId="46e8b325c1b402f3" providerId="LiveId" clId="{604BD874-923A-4727-8AA5-988CBDB8C2AF}" dt="2021-05-16T15:21:39.383" v="569" actId="26606"/>
          <ac:spMkLst>
            <pc:docMk/>
            <pc:sldMk cId="2281408187" sldId="280"/>
            <ac:spMk id="10" creationId="{E862BE82-D00D-42C1-BF16-93AA37870C32}"/>
          </ac:spMkLst>
        </pc:spChg>
        <pc:spChg chg="add">
          <ac:chgData name="Gillian Ward" userId="46e8b325c1b402f3" providerId="LiveId" clId="{604BD874-923A-4727-8AA5-988CBDB8C2AF}" dt="2021-05-16T15:21:39.383" v="569" actId="26606"/>
          <ac:spMkLst>
            <pc:docMk/>
            <pc:sldMk cId="2281408187" sldId="280"/>
            <ac:spMk id="12" creationId="{F6D92C2D-1D3D-4974-918C-06579FB354A9}"/>
          </ac:spMkLst>
        </pc:spChg>
        <pc:picChg chg="add mod ord">
          <ac:chgData name="Gillian Ward" userId="46e8b325c1b402f3" providerId="LiveId" clId="{604BD874-923A-4727-8AA5-988CBDB8C2AF}" dt="2021-05-16T15:21:39.430" v="571" actId="962"/>
          <ac:picMkLst>
            <pc:docMk/>
            <pc:sldMk cId="2281408187" sldId="280"/>
            <ac:picMk id="5" creationId="{45893404-7EC2-4794-8D10-C75958370F93}"/>
          </ac:picMkLst>
        </pc:picChg>
      </pc:sldChg>
      <pc:sldChg chg="addSp modSp new mod setBg">
        <pc:chgData name="Gillian Ward" userId="46e8b325c1b402f3" providerId="LiveId" clId="{604BD874-923A-4727-8AA5-988CBDB8C2AF}" dt="2021-05-22T07:57:40.731" v="7540" actId="6549"/>
        <pc:sldMkLst>
          <pc:docMk/>
          <pc:sldMk cId="284277838" sldId="281"/>
        </pc:sldMkLst>
        <pc:spChg chg="mod">
          <ac:chgData name="Gillian Ward" userId="46e8b325c1b402f3" providerId="LiveId" clId="{604BD874-923A-4727-8AA5-988CBDB8C2AF}" dt="2021-05-22T07:57:40.731" v="7540" actId="6549"/>
          <ac:spMkLst>
            <pc:docMk/>
            <pc:sldMk cId="284277838" sldId="281"/>
            <ac:spMk id="2" creationId="{A9311A4C-2DC4-4C8E-99FC-91FB45A205DD}"/>
          </ac:spMkLst>
        </pc:spChg>
        <pc:spChg chg="mod">
          <ac:chgData name="Gillian Ward" userId="46e8b325c1b402f3" providerId="LiveId" clId="{604BD874-923A-4727-8AA5-988CBDB8C2AF}" dt="2021-05-22T07:57:36.811" v="7536" actId="1076"/>
          <ac:spMkLst>
            <pc:docMk/>
            <pc:sldMk cId="284277838" sldId="281"/>
            <ac:spMk id="3" creationId="{97059780-4CCC-4240-AC54-1517B8A5EB61}"/>
          </ac:spMkLst>
        </pc:spChg>
        <pc:spChg chg="add">
          <ac:chgData name="Gillian Ward" userId="46e8b325c1b402f3" providerId="LiveId" clId="{604BD874-923A-4727-8AA5-988CBDB8C2AF}" dt="2021-05-16T15:24:58.212" v="591" actId="26606"/>
          <ac:spMkLst>
            <pc:docMk/>
            <pc:sldMk cId="284277838" sldId="281"/>
            <ac:spMk id="10" creationId="{E862BE82-D00D-42C1-BF16-93AA37870C32}"/>
          </ac:spMkLst>
        </pc:spChg>
        <pc:spChg chg="add">
          <ac:chgData name="Gillian Ward" userId="46e8b325c1b402f3" providerId="LiveId" clId="{604BD874-923A-4727-8AA5-988CBDB8C2AF}" dt="2021-05-16T15:24:58.212" v="591" actId="26606"/>
          <ac:spMkLst>
            <pc:docMk/>
            <pc:sldMk cId="284277838" sldId="281"/>
            <ac:spMk id="12" creationId="{F6D92C2D-1D3D-4974-918C-06579FB354A9}"/>
          </ac:spMkLst>
        </pc:spChg>
        <pc:picChg chg="add mod ord">
          <ac:chgData name="Gillian Ward" userId="46e8b325c1b402f3" providerId="LiveId" clId="{604BD874-923A-4727-8AA5-988CBDB8C2AF}" dt="2021-05-16T15:24:58.212" v="591" actId="26606"/>
          <ac:picMkLst>
            <pc:docMk/>
            <pc:sldMk cId="284277838" sldId="281"/>
            <ac:picMk id="5" creationId="{AD76F5FB-84C7-4282-B002-811D2ADC8E2C}"/>
          </ac:picMkLst>
        </pc:picChg>
      </pc:sldChg>
      <pc:sldChg chg="addSp modSp new mod setBg">
        <pc:chgData name="Gillian Ward" userId="46e8b325c1b402f3" providerId="LiveId" clId="{604BD874-923A-4727-8AA5-988CBDB8C2AF}" dt="2021-05-22T07:57:08.947" v="7527" actId="1076"/>
        <pc:sldMkLst>
          <pc:docMk/>
          <pc:sldMk cId="2768759633" sldId="282"/>
        </pc:sldMkLst>
        <pc:spChg chg="mod">
          <ac:chgData name="Gillian Ward" userId="46e8b325c1b402f3" providerId="LiveId" clId="{604BD874-923A-4727-8AA5-988CBDB8C2AF}" dt="2021-05-22T07:57:08.947" v="7527" actId="1076"/>
          <ac:spMkLst>
            <pc:docMk/>
            <pc:sldMk cId="2768759633" sldId="282"/>
            <ac:spMk id="2" creationId="{B226D4D4-4787-458D-946D-7868EB29A14F}"/>
          </ac:spMkLst>
        </pc:spChg>
        <pc:spChg chg="mod">
          <ac:chgData name="Gillian Ward" userId="46e8b325c1b402f3" providerId="LiveId" clId="{604BD874-923A-4727-8AA5-988CBDB8C2AF}" dt="2021-05-22T07:56:37.805" v="7520" actId="12"/>
          <ac:spMkLst>
            <pc:docMk/>
            <pc:sldMk cId="2768759633" sldId="282"/>
            <ac:spMk id="3" creationId="{F1A07602-9D68-459C-B2FE-0935D0668702}"/>
          </ac:spMkLst>
        </pc:spChg>
        <pc:spChg chg="add">
          <ac:chgData name="Gillian Ward" userId="46e8b325c1b402f3" providerId="LiveId" clId="{604BD874-923A-4727-8AA5-988CBDB8C2AF}" dt="2021-05-16T15:27:50.706" v="605" actId="26606"/>
          <ac:spMkLst>
            <pc:docMk/>
            <pc:sldMk cId="2768759633" sldId="282"/>
            <ac:spMk id="10" creationId="{E862BE82-D00D-42C1-BF16-93AA37870C32}"/>
          </ac:spMkLst>
        </pc:spChg>
        <pc:spChg chg="add">
          <ac:chgData name="Gillian Ward" userId="46e8b325c1b402f3" providerId="LiveId" clId="{604BD874-923A-4727-8AA5-988CBDB8C2AF}" dt="2021-05-16T15:27:50.706" v="605" actId="26606"/>
          <ac:spMkLst>
            <pc:docMk/>
            <pc:sldMk cId="2768759633" sldId="282"/>
            <ac:spMk id="12" creationId="{F6D92C2D-1D3D-4974-918C-06579FB354A9}"/>
          </ac:spMkLst>
        </pc:spChg>
        <pc:picChg chg="add mod ord">
          <ac:chgData name="Gillian Ward" userId="46e8b325c1b402f3" providerId="LiveId" clId="{604BD874-923A-4727-8AA5-988CBDB8C2AF}" dt="2021-05-16T15:28:11.762" v="643" actId="339"/>
          <ac:picMkLst>
            <pc:docMk/>
            <pc:sldMk cId="2768759633" sldId="282"/>
            <ac:picMk id="5" creationId="{8C18EFB0-0763-4133-A1FE-028FB4312CBF}"/>
          </ac:picMkLst>
        </pc:picChg>
      </pc:sldChg>
      <pc:sldChg chg="addSp modSp new mod setBg">
        <pc:chgData name="Gillian Ward" userId="46e8b325c1b402f3" providerId="LiveId" clId="{604BD874-923A-4727-8AA5-988CBDB8C2AF}" dt="2021-05-22T07:57:51.739" v="7544" actId="6549"/>
        <pc:sldMkLst>
          <pc:docMk/>
          <pc:sldMk cId="178382420" sldId="283"/>
        </pc:sldMkLst>
        <pc:spChg chg="mod">
          <ac:chgData name="Gillian Ward" userId="46e8b325c1b402f3" providerId="LiveId" clId="{604BD874-923A-4727-8AA5-988CBDB8C2AF}" dt="2021-05-22T07:57:51.739" v="7544" actId="6549"/>
          <ac:spMkLst>
            <pc:docMk/>
            <pc:sldMk cId="178382420" sldId="283"/>
            <ac:spMk id="2" creationId="{805DE6FE-A833-45F6-BD19-EE01E09DD40C}"/>
          </ac:spMkLst>
        </pc:spChg>
        <pc:spChg chg="mod">
          <ac:chgData name="Gillian Ward" userId="46e8b325c1b402f3" providerId="LiveId" clId="{604BD874-923A-4727-8AA5-988CBDB8C2AF}" dt="2021-05-22T07:56:15.011" v="7515" actId="255"/>
          <ac:spMkLst>
            <pc:docMk/>
            <pc:sldMk cId="178382420" sldId="283"/>
            <ac:spMk id="3" creationId="{641A3172-C52C-4387-B39B-B5C4EDE510FE}"/>
          </ac:spMkLst>
        </pc:spChg>
        <pc:spChg chg="add">
          <ac:chgData name="Gillian Ward" userId="46e8b325c1b402f3" providerId="LiveId" clId="{604BD874-923A-4727-8AA5-988CBDB8C2AF}" dt="2021-05-17T22:23:49.258" v="4798" actId="26606"/>
          <ac:spMkLst>
            <pc:docMk/>
            <pc:sldMk cId="178382420" sldId="283"/>
            <ac:spMk id="10" creationId="{E862BE82-D00D-42C1-BF16-93AA37870C32}"/>
          </ac:spMkLst>
        </pc:spChg>
        <pc:spChg chg="add">
          <ac:chgData name="Gillian Ward" userId="46e8b325c1b402f3" providerId="LiveId" clId="{604BD874-923A-4727-8AA5-988CBDB8C2AF}" dt="2021-05-17T22:23:49.258" v="4798" actId="26606"/>
          <ac:spMkLst>
            <pc:docMk/>
            <pc:sldMk cId="178382420" sldId="283"/>
            <ac:spMk id="12" creationId="{F6D92C2D-1D3D-4974-918C-06579FB354A9}"/>
          </ac:spMkLst>
        </pc:spChg>
        <pc:picChg chg="add mod ord">
          <ac:chgData name="Gillian Ward" userId="46e8b325c1b402f3" providerId="LiveId" clId="{604BD874-923A-4727-8AA5-988CBDB8C2AF}" dt="2021-05-17T22:23:49.258" v="4798" actId="26606"/>
          <ac:picMkLst>
            <pc:docMk/>
            <pc:sldMk cId="178382420" sldId="283"/>
            <ac:picMk id="5" creationId="{6D62321B-E242-4D86-BAC2-A40DE83C0CCD}"/>
          </ac:picMkLst>
        </pc:picChg>
      </pc:sldChg>
      <pc:sldChg chg="addSp modSp new mod setBg">
        <pc:chgData name="Gillian Ward" userId="46e8b325c1b402f3" providerId="LiveId" clId="{604BD874-923A-4727-8AA5-988CBDB8C2AF}" dt="2021-05-22T07:57:57.741" v="7548" actId="6549"/>
        <pc:sldMkLst>
          <pc:docMk/>
          <pc:sldMk cId="681397189" sldId="284"/>
        </pc:sldMkLst>
        <pc:spChg chg="mod">
          <ac:chgData name="Gillian Ward" userId="46e8b325c1b402f3" providerId="LiveId" clId="{604BD874-923A-4727-8AA5-988CBDB8C2AF}" dt="2021-05-22T07:57:57.741" v="7548" actId="6549"/>
          <ac:spMkLst>
            <pc:docMk/>
            <pc:sldMk cId="681397189" sldId="284"/>
            <ac:spMk id="2" creationId="{66EBD1B4-1D34-40A4-BE2E-1136D3ED5A1F}"/>
          </ac:spMkLst>
        </pc:spChg>
        <pc:spChg chg="mod">
          <ac:chgData name="Gillian Ward" userId="46e8b325c1b402f3" providerId="LiveId" clId="{604BD874-923A-4727-8AA5-988CBDB8C2AF}" dt="2021-05-22T07:55:43.053" v="7509" actId="14100"/>
          <ac:spMkLst>
            <pc:docMk/>
            <pc:sldMk cId="681397189" sldId="284"/>
            <ac:spMk id="3" creationId="{151B1C5C-E19E-43D6-A94C-7F1C15A4D6FC}"/>
          </ac:spMkLst>
        </pc:spChg>
        <pc:spChg chg="add">
          <ac:chgData name="Gillian Ward" userId="46e8b325c1b402f3" providerId="LiveId" clId="{604BD874-923A-4727-8AA5-988CBDB8C2AF}" dt="2021-05-17T22:26:33.859" v="4802" actId="26606"/>
          <ac:spMkLst>
            <pc:docMk/>
            <pc:sldMk cId="681397189" sldId="284"/>
            <ac:spMk id="10" creationId="{E862BE82-D00D-42C1-BF16-93AA37870C32}"/>
          </ac:spMkLst>
        </pc:spChg>
        <pc:spChg chg="add">
          <ac:chgData name="Gillian Ward" userId="46e8b325c1b402f3" providerId="LiveId" clId="{604BD874-923A-4727-8AA5-988CBDB8C2AF}" dt="2021-05-17T22:26:33.859" v="4802" actId="26606"/>
          <ac:spMkLst>
            <pc:docMk/>
            <pc:sldMk cId="681397189" sldId="284"/>
            <ac:spMk id="12" creationId="{F6D92C2D-1D3D-4974-918C-06579FB354A9}"/>
          </ac:spMkLst>
        </pc:spChg>
        <pc:picChg chg="add mod ord">
          <ac:chgData name="Gillian Ward" userId="46e8b325c1b402f3" providerId="LiveId" clId="{604BD874-923A-4727-8AA5-988CBDB8C2AF}" dt="2021-05-17T22:26:33.859" v="4802" actId="26606"/>
          <ac:picMkLst>
            <pc:docMk/>
            <pc:sldMk cId="681397189" sldId="284"/>
            <ac:picMk id="5" creationId="{271E710D-E2CF-413D-B87D-F2D3B0DBB86F}"/>
          </ac:picMkLst>
        </pc:picChg>
      </pc:sldChg>
      <pc:sldChg chg="addSp delSp modSp new mod setBg">
        <pc:chgData name="Gillian Ward" userId="46e8b325c1b402f3" providerId="LiveId" clId="{604BD874-923A-4727-8AA5-988CBDB8C2AF}" dt="2021-05-23T12:22:22.526" v="8389" actId="1076"/>
        <pc:sldMkLst>
          <pc:docMk/>
          <pc:sldMk cId="17601997" sldId="285"/>
        </pc:sldMkLst>
        <pc:spChg chg="mod">
          <ac:chgData name="Gillian Ward" userId="46e8b325c1b402f3" providerId="LiveId" clId="{604BD874-923A-4727-8AA5-988CBDB8C2AF}" dt="2021-05-23T12:22:22.526" v="8389" actId="1076"/>
          <ac:spMkLst>
            <pc:docMk/>
            <pc:sldMk cId="17601997" sldId="285"/>
            <ac:spMk id="2" creationId="{AEAF3DDB-98D4-4A4F-899F-33F436DA55B8}"/>
          </ac:spMkLst>
        </pc:spChg>
        <pc:spChg chg="add del">
          <ac:chgData name="Gillian Ward" userId="46e8b325c1b402f3" providerId="LiveId" clId="{604BD874-923A-4727-8AA5-988CBDB8C2AF}" dt="2021-05-23T12:20:22.756" v="8370"/>
          <ac:spMkLst>
            <pc:docMk/>
            <pc:sldMk cId="17601997" sldId="285"/>
            <ac:spMk id="3" creationId="{EAC55362-0F90-4704-AC6E-D127D85109BD}"/>
          </ac:spMkLst>
        </pc:spChg>
        <pc:graphicFrameChg chg="add del modGraphic">
          <ac:chgData name="Gillian Ward" userId="46e8b325c1b402f3" providerId="LiveId" clId="{604BD874-923A-4727-8AA5-988CBDB8C2AF}" dt="2021-05-23T12:16:14.913" v="8369" actId="1032"/>
          <ac:graphicFrameMkLst>
            <pc:docMk/>
            <pc:sldMk cId="17601997" sldId="285"/>
            <ac:graphicFrameMk id="4" creationId="{6BFBAB1A-88DB-4B94-AD74-C8DA6A08A01F}"/>
          </ac:graphicFrameMkLst>
        </pc:graphicFrameChg>
        <pc:picChg chg="add mod">
          <ac:chgData name="Gillian Ward" userId="46e8b325c1b402f3" providerId="LiveId" clId="{604BD874-923A-4727-8AA5-988CBDB8C2AF}" dt="2021-05-23T12:20:26.045" v="8373" actId="26606"/>
          <ac:picMkLst>
            <pc:docMk/>
            <pc:sldMk cId="17601997" sldId="285"/>
            <ac:picMk id="6" creationId="{08EC5B09-02BE-4EA8-BC2D-A2C8DFA38F71}"/>
          </ac:picMkLst>
        </pc:picChg>
      </pc:sldChg>
      <pc:sldChg chg="addSp modSp new mod setBg">
        <pc:chgData name="Gillian Ward" userId="46e8b325c1b402f3" providerId="LiveId" clId="{604BD874-923A-4727-8AA5-988CBDB8C2AF}" dt="2021-06-03T18:47:40.081" v="12064" actId="313"/>
        <pc:sldMkLst>
          <pc:docMk/>
          <pc:sldMk cId="308725513" sldId="286"/>
        </pc:sldMkLst>
        <pc:spChg chg="mod">
          <ac:chgData name="Gillian Ward" userId="46e8b325c1b402f3" providerId="LiveId" clId="{604BD874-923A-4727-8AA5-988CBDB8C2AF}" dt="2021-05-20T08:07:13.541" v="5227" actId="1076"/>
          <ac:spMkLst>
            <pc:docMk/>
            <pc:sldMk cId="308725513" sldId="286"/>
            <ac:spMk id="2" creationId="{5D86CE50-8388-4B26-8FFD-878C7D3BF38C}"/>
          </ac:spMkLst>
        </pc:spChg>
        <pc:spChg chg="mod">
          <ac:chgData name="Gillian Ward" userId="46e8b325c1b402f3" providerId="LiveId" clId="{604BD874-923A-4727-8AA5-988CBDB8C2AF}" dt="2021-06-03T18:47:40.081" v="12064" actId="313"/>
          <ac:spMkLst>
            <pc:docMk/>
            <pc:sldMk cId="308725513" sldId="286"/>
            <ac:spMk id="3" creationId="{175F7EC3-E882-40E5-B40E-DDC3162A23D2}"/>
          </ac:spMkLst>
        </pc:spChg>
        <pc:spChg chg="add">
          <ac:chgData name="Gillian Ward" userId="46e8b325c1b402f3" providerId="LiveId" clId="{604BD874-923A-4727-8AA5-988CBDB8C2AF}" dt="2021-05-16T15:36:36.351" v="702" actId="26606"/>
          <ac:spMkLst>
            <pc:docMk/>
            <pc:sldMk cId="308725513" sldId="286"/>
            <ac:spMk id="10" creationId="{E862BE82-D00D-42C1-BF16-93AA37870C32}"/>
          </ac:spMkLst>
        </pc:spChg>
        <pc:spChg chg="add">
          <ac:chgData name="Gillian Ward" userId="46e8b325c1b402f3" providerId="LiveId" clId="{604BD874-923A-4727-8AA5-988CBDB8C2AF}" dt="2021-05-16T15:36:36.351" v="702" actId="26606"/>
          <ac:spMkLst>
            <pc:docMk/>
            <pc:sldMk cId="308725513" sldId="286"/>
            <ac:spMk id="12" creationId="{F6D92C2D-1D3D-4974-918C-06579FB354A9}"/>
          </ac:spMkLst>
        </pc:spChg>
        <pc:picChg chg="add mod ord">
          <ac:chgData name="Gillian Ward" userId="46e8b325c1b402f3" providerId="LiveId" clId="{604BD874-923A-4727-8AA5-988CBDB8C2AF}" dt="2021-05-16T15:36:36.351" v="702" actId="26606"/>
          <ac:picMkLst>
            <pc:docMk/>
            <pc:sldMk cId="308725513" sldId="286"/>
            <ac:picMk id="5" creationId="{4655BEF5-FDE9-482C-8C68-31B6BAA93148}"/>
          </ac:picMkLst>
        </pc:picChg>
      </pc:sldChg>
      <pc:sldChg chg="addSp modSp new mod setBg">
        <pc:chgData name="Gillian Ward" userId="46e8b325c1b402f3" providerId="LiveId" clId="{604BD874-923A-4727-8AA5-988CBDB8C2AF}" dt="2021-06-03T18:46:26.738" v="12043" actId="1076"/>
        <pc:sldMkLst>
          <pc:docMk/>
          <pc:sldMk cId="765988177" sldId="287"/>
        </pc:sldMkLst>
        <pc:spChg chg="mod">
          <ac:chgData name="Gillian Ward" userId="46e8b325c1b402f3" providerId="LiveId" clId="{604BD874-923A-4727-8AA5-988CBDB8C2AF}" dt="2021-05-20T08:06:30.456" v="5212" actId="1076"/>
          <ac:spMkLst>
            <pc:docMk/>
            <pc:sldMk cId="765988177" sldId="287"/>
            <ac:spMk id="2" creationId="{ADB1ED33-55B8-4324-9B01-C981CD72826A}"/>
          </ac:spMkLst>
        </pc:spChg>
        <pc:spChg chg="mod">
          <ac:chgData name="Gillian Ward" userId="46e8b325c1b402f3" providerId="LiveId" clId="{604BD874-923A-4727-8AA5-988CBDB8C2AF}" dt="2021-06-03T18:46:26.738" v="12043" actId="1076"/>
          <ac:spMkLst>
            <pc:docMk/>
            <pc:sldMk cId="765988177" sldId="287"/>
            <ac:spMk id="3" creationId="{156A7702-E697-4A83-9D5B-AF68E8265775}"/>
          </ac:spMkLst>
        </pc:spChg>
        <pc:spChg chg="add">
          <ac:chgData name="Gillian Ward" userId="46e8b325c1b402f3" providerId="LiveId" clId="{604BD874-923A-4727-8AA5-988CBDB8C2AF}" dt="2021-05-16T15:46:53.489" v="734" actId="26606"/>
          <ac:spMkLst>
            <pc:docMk/>
            <pc:sldMk cId="765988177" sldId="287"/>
            <ac:spMk id="10" creationId="{E862BE82-D00D-42C1-BF16-93AA37870C32}"/>
          </ac:spMkLst>
        </pc:spChg>
        <pc:spChg chg="add">
          <ac:chgData name="Gillian Ward" userId="46e8b325c1b402f3" providerId="LiveId" clId="{604BD874-923A-4727-8AA5-988CBDB8C2AF}" dt="2021-05-16T15:46:53.489" v="734" actId="26606"/>
          <ac:spMkLst>
            <pc:docMk/>
            <pc:sldMk cId="765988177" sldId="287"/>
            <ac:spMk id="12" creationId="{F6D92C2D-1D3D-4974-918C-06579FB354A9}"/>
          </ac:spMkLst>
        </pc:spChg>
        <pc:picChg chg="add mod ord">
          <ac:chgData name="Gillian Ward" userId="46e8b325c1b402f3" providerId="LiveId" clId="{604BD874-923A-4727-8AA5-988CBDB8C2AF}" dt="2021-05-16T15:46:53.489" v="734" actId="26606"/>
          <ac:picMkLst>
            <pc:docMk/>
            <pc:sldMk cId="765988177" sldId="287"/>
            <ac:picMk id="5" creationId="{76F3237E-C7BF-435C-A1A5-EAF4F5DD62A9}"/>
          </ac:picMkLst>
        </pc:picChg>
      </pc:sldChg>
      <pc:sldChg chg="addSp delSp modSp new mod setBg">
        <pc:chgData name="Gillian Ward" userId="46e8b325c1b402f3" providerId="LiveId" clId="{604BD874-923A-4727-8AA5-988CBDB8C2AF}" dt="2021-06-03T18:46:56.145" v="12048" actId="27636"/>
        <pc:sldMkLst>
          <pc:docMk/>
          <pc:sldMk cId="4225878731" sldId="288"/>
        </pc:sldMkLst>
        <pc:spChg chg="mod">
          <ac:chgData name="Gillian Ward" userId="46e8b325c1b402f3" providerId="LiveId" clId="{604BD874-923A-4727-8AA5-988CBDB8C2AF}" dt="2021-05-24T06:45:42.352" v="11882" actId="1076"/>
          <ac:spMkLst>
            <pc:docMk/>
            <pc:sldMk cId="4225878731" sldId="288"/>
            <ac:spMk id="2" creationId="{15B5E5A5-0187-4BC1-AE19-A144104B250B}"/>
          </ac:spMkLst>
        </pc:spChg>
        <pc:spChg chg="mod">
          <ac:chgData name="Gillian Ward" userId="46e8b325c1b402f3" providerId="LiveId" clId="{604BD874-923A-4727-8AA5-988CBDB8C2AF}" dt="2021-06-03T18:46:56.145" v="12048" actId="27636"/>
          <ac:spMkLst>
            <pc:docMk/>
            <pc:sldMk cId="4225878731" sldId="288"/>
            <ac:spMk id="3" creationId="{7B4B3CB5-DF20-494E-9621-3A0F026170E8}"/>
          </ac:spMkLst>
        </pc:spChg>
        <pc:spChg chg="add del">
          <ac:chgData name="Gillian Ward" userId="46e8b325c1b402f3" providerId="LiveId" clId="{604BD874-923A-4727-8AA5-988CBDB8C2AF}" dt="2021-05-24T06:45:18.200" v="11873" actId="26606"/>
          <ac:spMkLst>
            <pc:docMk/>
            <pc:sldMk cId="4225878731" sldId="288"/>
            <ac:spMk id="12" creationId="{E862BE82-D00D-42C1-BF16-93AA37870C32}"/>
          </ac:spMkLst>
        </pc:spChg>
        <pc:spChg chg="add del">
          <ac:chgData name="Gillian Ward" userId="46e8b325c1b402f3" providerId="LiveId" clId="{604BD874-923A-4727-8AA5-988CBDB8C2AF}" dt="2021-05-16T15:52:23.567" v="772" actId="26606"/>
          <ac:spMkLst>
            <pc:docMk/>
            <pc:sldMk cId="4225878731" sldId="288"/>
            <ac:spMk id="13" creationId="{E862BE82-D00D-42C1-BF16-93AA37870C32}"/>
          </ac:spMkLst>
        </pc:spChg>
        <pc:spChg chg="add del">
          <ac:chgData name="Gillian Ward" userId="46e8b325c1b402f3" providerId="LiveId" clId="{604BD874-923A-4727-8AA5-988CBDB8C2AF}" dt="2021-05-16T15:52:23.567" v="772" actId="26606"/>
          <ac:spMkLst>
            <pc:docMk/>
            <pc:sldMk cId="4225878731" sldId="288"/>
            <ac:spMk id="15" creationId="{F6D92C2D-1D3D-4974-918C-06579FB354A9}"/>
          </ac:spMkLst>
        </pc:spChg>
        <pc:spChg chg="add del">
          <ac:chgData name="Gillian Ward" userId="46e8b325c1b402f3" providerId="LiveId" clId="{604BD874-923A-4727-8AA5-988CBDB8C2AF}" dt="2021-05-24T06:45:18.200" v="11873" actId="26606"/>
          <ac:spMkLst>
            <pc:docMk/>
            <pc:sldMk cId="4225878731" sldId="288"/>
            <ac:spMk id="17" creationId="{F6D92C2D-1D3D-4974-918C-06579FB354A9}"/>
          </ac:spMkLst>
        </pc:spChg>
        <pc:spChg chg="add">
          <ac:chgData name="Gillian Ward" userId="46e8b325c1b402f3" providerId="LiveId" clId="{604BD874-923A-4727-8AA5-988CBDB8C2AF}" dt="2021-05-24T06:45:18.200" v="11873" actId="26606"/>
          <ac:spMkLst>
            <pc:docMk/>
            <pc:sldMk cId="4225878731" sldId="288"/>
            <ac:spMk id="22" creationId="{E862BE82-D00D-42C1-BF16-93AA37870C32}"/>
          </ac:spMkLst>
        </pc:spChg>
        <pc:spChg chg="add">
          <ac:chgData name="Gillian Ward" userId="46e8b325c1b402f3" providerId="LiveId" clId="{604BD874-923A-4727-8AA5-988CBDB8C2AF}" dt="2021-05-24T06:45:18.200" v="11873" actId="26606"/>
          <ac:spMkLst>
            <pc:docMk/>
            <pc:sldMk cId="4225878731" sldId="288"/>
            <ac:spMk id="24" creationId="{F6D92C2D-1D3D-4974-918C-06579FB354A9}"/>
          </ac:spMkLst>
        </pc:spChg>
        <pc:picChg chg="add del mod">
          <ac:chgData name="Gillian Ward" userId="46e8b325c1b402f3" providerId="LiveId" clId="{604BD874-923A-4727-8AA5-988CBDB8C2AF}" dt="2021-05-16T15:50:30.377" v="765" actId="21"/>
          <ac:picMkLst>
            <pc:docMk/>
            <pc:sldMk cId="4225878731" sldId="288"/>
            <ac:picMk id="5" creationId="{AEB53BC8-D4BF-4208-9881-45D6C1CE2A20}"/>
          </ac:picMkLst>
        </pc:picChg>
        <pc:picChg chg="add mod ord">
          <ac:chgData name="Gillian Ward" userId="46e8b325c1b402f3" providerId="LiveId" clId="{604BD874-923A-4727-8AA5-988CBDB8C2AF}" dt="2021-05-24T06:45:18.238" v="11875" actId="962"/>
          <ac:picMkLst>
            <pc:docMk/>
            <pc:sldMk cId="4225878731" sldId="288"/>
            <ac:picMk id="5" creationId="{E2187C7D-D652-4600-84C9-96AE41E360B5}"/>
          </ac:picMkLst>
        </pc:picChg>
        <pc:picChg chg="add del mod">
          <ac:chgData name="Gillian Ward" userId="46e8b325c1b402f3" providerId="LiveId" clId="{604BD874-923A-4727-8AA5-988CBDB8C2AF}" dt="2021-05-16T15:50:41.939" v="767" actId="478"/>
          <ac:picMkLst>
            <pc:docMk/>
            <pc:sldMk cId="4225878731" sldId="288"/>
            <ac:picMk id="6" creationId="{14C33F97-DA52-4D74-ACF7-33FD216B22D6}"/>
          </ac:picMkLst>
        </pc:picChg>
        <pc:picChg chg="add del mod ord">
          <ac:chgData name="Gillian Ward" userId="46e8b325c1b402f3" providerId="LiveId" clId="{604BD874-923A-4727-8AA5-988CBDB8C2AF}" dt="2021-05-16T15:52:25.009" v="774"/>
          <ac:picMkLst>
            <pc:docMk/>
            <pc:sldMk cId="4225878731" sldId="288"/>
            <ac:picMk id="8" creationId="{E51C0CE7-C919-48F2-B8EB-EDC43CCDEC39}"/>
          </ac:picMkLst>
        </pc:picChg>
        <pc:picChg chg="add del mod ord">
          <ac:chgData name="Gillian Ward" userId="46e8b325c1b402f3" providerId="LiveId" clId="{604BD874-923A-4727-8AA5-988CBDB8C2AF}" dt="2021-05-24T06:43:20.682" v="11871" actId="21"/>
          <ac:picMkLst>
            <pc:docMk/>
            <pc:sldMk cId="4225878731" sldId="288"/>
            <ac:picMk id="10" creationId="{29A778F5-204C-4AA7-913D-7E8692E9E7ED}"/>
          </ac:picMkLst>
        </pc:picChg>
      </pc:sldChg>
      <pc:sldChg chg="addSp delSp modSp new mod">
        <pc:chgData name="Gillian Ward" userId="46e8b325c1b402f3" providerId="LiveId" clId="{604BD874-923A-4727-8AA5-988CBDB8C2AF}" dt="2021-05-23T12:34:03.957" v="8786" actId="1076"/>
        <pc:sldMkLst>
          <pc:docMk/>
          <pc:sldMk cId="1202741668" sldId="289"/>
        </pc:sldMkLst>
        <pc:spChg chg="mod">
          <ac:chgData name="Gillian Ward" userId="46e8b325c1b402f3" providerId="LiveId" clId="{604BD874-923A-4727-8AA5-988CBDB8C2AF}" dt="2021-05-23T12:34:03.957" v="8786" actId="1076"/>
          <ac:spMkLst>
            <pc:docMk/>
            <pc:sldMk cId="1202741668" sldId="289"/>
            <ac:spMk id="2" creationId="{B7DE4120-5259-4020-AB3E-3FE835F1AC91}"/>
          </ac:spMkLst>
        </pc:spChg>
        <pc:spChg chg="del">
          <ac:chgData name="Gillian Ward" userId="46e8b325c1b402f3" providerId="LiveId" clId="{604BD874-923A-4727-8AA5-988CBDB8C2AF}" dt="2021-05-23T12:23:44.271" v="8390" actId="1032"/>
          <ac:spMkLst>
            <pc:docMk/>
            <pc:sldMk cId="1202741668" sldId="289"/>
            <ac:spMk id="3" creationId="{DB8FFFB9-428F-4B4F-9ED3-54F112E822CE}"/>
          </ac:spMkLst>
        </pc:spChg>
        <pc:spChg chg="add del mod">
          <ac:chgData name="Gillian Ward" userId="46e8b325c1b402f3" providerId="LiveId" clId="{604BD874-923A-4727-8AA5-988CBDB8C2AF}" dt="2021-05-23T12:31:38.240" v="8764" actId="12084"/>
          <ac:spMkLst>
            <pc:docMk/>
            <pc:sldMk cId="1202741668" sldId="289"/>
            <ac:spMk id="5" creationId="{C59CC27B-5224-4CD8-80D1-C7A39CF19917}"/>
          </ac:spMkLst>
        </pc:spChg>
        <pc:graphicFrameChg chg="add del mod modGraphic">
          <ac:chgData name="Gillian Ward" userId="46e8b325c1b402f3" providerId="LiveId" clId="{604BD874-923A-4727-8AA5-988CBDB8C2AF}" dt="2021-05-23T12:26:02.375" v="8515" actId="11529"/>
          <ac:graphicFrameMkLst>
            <pc:docMk/>
            <pc:sldMk cId="1202741668" sldId="289"/>
            <ac:graphicFrameMk id="4" creationId="{7D663B81-8F19-4034-A757-45466587CF20}"/>
          </ac:graphicFrameMkLst>
        </pc:graphicFrameChg>
        <pc:graphicFrameChg chg="add del mod">
          <ac:chgData name="Gillian Ward" userId="46e8b325c1b402f3" providerId="LiveId" clId="{604BD874-923A-4727-8AA5-988CBDB8C2AF}" dt="2021-05-23T12:30:58.892" v="8756" actId="12084"/>
          <ac:graphicFrameMkLst>
            <pc:docMk/>
            <pc:sldMk cId="1202741668" sldId="289"/>
            <ac:graphicFrameMk id="6" creationId="{2BC8CFC6-1BF8-4FCA-AE28-3F99CBE5E0F1}"/>
          </ac:graphicFrameMkLst>
        </pc:graphicFrameChg>
        <pc:graphicFrameChg chg="add mod">
          <ac:chgData name="Gillian Ward" userId="46e8b325c1b402f3" providerId="LiveId" clId="{604BD874-923A-4727-8AA5-988CBDB8C2AF}" dt="2021-05-23T12:33:32.535" v="8772" actId="12100"/>
          <ac:graphicFrameMkLst>
            <pc:docMk/>
            <pc:sldMk cId="1202741668" sldId="289"/>
            <ac:graphicFrameMk id="7" creationId="{863A593F-435A-4939-8058-51FAFAC390D8}"/>
          </ac:graphicFrameMkLst>
        </pc:graphicFrameChg>
      </pc:sldChg>
      <pc:sldChg chg="addSp delSp modSp new mod setBg">
        <pc:chgData name="Gillian Ward" userId="46e8b325c1b402f3" providerId="LiveId" clId="{604BD874-923A-4727-8AA5-988CBDB8C2AF}" dt="2021-06-03T18:45:47.064" v="12039" actId="20577"/>
        <pc:sldMkLst>
          <pc:docMk/>
          <pc:sldMk cId="685145500" sldId="290"/>
        </pc:sldMkLst>
        <pc:spChg chg="mod">
          <ac:chgData name="Gillian Ward" userId="46e8b325c1b402f3" providerId="LiveId" clId="{604BD874-923A-4727-8AA5-988CBDB8C2AF}" dt="2021-05-20T08:03:11.498" v="5098" actId="1076"/>
          <ac:spMkLst>
            <pc:docMk/>
            <pc:sldMk cId="685145500" sldId="290"/>
            <ac:spMk id="2" creationId="{FBE65509-2B76-4AE1-8FA5-4C7F28FC1551}"/>
          </ac:spMkLst>
        </pc:spChg>
        <pc:spChg chg="mod">
          <ac:chgData name="Gillian Ward" userId="46e8b325c1b402f3" providerId="LiveId" clId="{604BD874-923A-4727-8AA5-988CBDB8C2AF}" dt="2021-06-03T18:45:47.064" v="12039" actId="20577"/>
          <ac:spMkLst>
            <pc:docMk/>
            <pc:sldMk cId="685145500" sldId="290"/>
            <ac:spMk id="3" creationId="{E82E4BEA-16BD-4320-8FD7-86626B757383}"/>
          </ac:spMkLst>
        </pc:spChg>
        <pc:spChg chg="add del">
          <ac:chgData name="Gillian Ward" userId="46e8b325c1b402f3" providerId="LiveId" clId="{604BD874-923A-4727-8AA5-988CBDB8C2AF}" dt="2021-05-17T07:48:22.818" v="836" actId="22"/>
          <ac:spMkLst>
            <pc:docMk/>
            <pc:sldMk cId="685145500" sldId="290"/>
            <ac:spMk id="5" creationId="{321E0419-D694-4F93-9695-84C338D62F99}"/>
          </ac:spMkLst>
        </pc:spChg>
        <pc:spChg chg="add del">
          <ac:chgData name="Gillian Ward" userId="46e8b325c1b402f3" providerId="LiveId" clId="{604BD874-923A-4727-8AA5-988CBDB8C2AF}" dt="2021-05-19T11:55:46.011" v="4858" actId="26606"/>
          <ac:spMkLst>
            <pc:docMk/>
            <pc:sldMk cId="685145500" sldId="290"/>
            <ac:spMk id="10" creationId="{3CD9DF72-87A3-404E-A828-84CBF11A8303}"/>
          </ac:spMkLst>
        </pc:spChg>
        <pc:spChg chg="add del">
          <ac:chgData name="Gillian Ward" userId="46e8b325c1b402f3" providerId="LiveId" clId="{604BD874-923A-4727-8AA5-988CBDB8C2AF}" dt="2021-05-19T11:56:10.529" v="4861" actId="26606"/>
          <ac:spMkLst>
            <pc:docMk/>
            <pc:sldMk cId="685145500" sldId="290"/>
            <ac:spMk id="17" creationId="{E862BE82-D00D-42C1-BF16-93AA37870C32}"/>
          </ac:spMkLst>
        </pc:spChg>
        <pc:spChg chg="add del">
          <ac:chgData name="Gillian Ward" userId="46e8b325c1b402f3" providerId="LiveId" clId="{604BD874-923A-4727-8AA5-988CBDB8C2AF}" dt="2021-05-19T11:56:10.529" v="4861" actId="26606"/>
          <ac:spMkLst>
            <pc:docMk/>
            <pc:sldMk cId="685145500" sldId="290"/>
            <ac:spMk id="19" creationId="{F6D92C2D-1D3D-4974-918C-06579FB354A9}"/>
          </ac:spMkLst>
        </pc:spChg>
        <pc:spChg chg="add">
          <ac:chgData name="Gillian Ward" userId="46e8b325c1b402f3" providerId="LiveId" clId="{604BD874-923A-4727-8AA5-988CBDB8C2AF}" dt="2021-05-19T11:56:10.529" v="4861" actId="26606"/>
          <ac:spMkLst>
            <pc:docMk/>
            <pc:sldMk cId="685145500" sldId="290"/>
            <ac:spMk id="24" creationId="{E862BE82-D00D-42C1-BF16-93AA37870C32}"/>
          </ac:spMkLst>
        </pc:spChg>
        <pc:spChg chg="add">
          <ac:chgData name="Gillian Ward" userId="46e8b325c1b402f3" providerId="LiveId" clId="{604BD874-923A-4727-8AA5-988CBDB8C2AF}" dt="2021-05-19T11:56:10.529" v="4861" actId="26606"/>
          <ac:spMkLst>
            <pc:docMk/>
            <pc:sldMk cId="685145500" sldId="290"/>
            <ac:spMk id="26" creationId="{F6D92C2D-1D3D-4974-918C-06579FB354A9}"/>
          </ac:spMkLst>
        </pc:spChg>
        <pc:picChg chg="add mod ord">
          <ac:chgData name="Gillian Ward" userId="46e8b325c1b402f3" providerId="LiveId" clId="{604BD874-923A-4727-8AA5-988CBDB8C2AF}" dt="2021-05-19T11:56:10.529" v="4861" actId="26606"/>
          <ac:picMkLst>
            <pc:docMk/>
            <pc:sldMk cId="685145500" sldId="290"/>
            <ac:picMk id="5" creationId="{8B48AD95-B680-4892-9334-4421BC758498}"/>
          </ac:picMkLst>
        </pc:picChg>
        <pc:cxnChg chg="add del">
          <ac:chgData name="Gillian Ward" userId="46e8b325c1b402f3" providerId="LiveId" clId="{604BD874-923A-4727-8AA5-988CBDB8C2AF}" dt="2021-05-19T11:55:46.011" v="4858" actId="26606"/>
          <ac:cxnSpMkLst>
            <pc:docMk/>
            <pc:sldMk cId="685145500" sldId="290"/>
            <ac:cxnSpMk id="12" creationId="{20E3A342-4D61-4E3F-AF90-1AB42AEB96CC}"/>
          </ac:cxnSpMkLst>
        </pc:cxnChg>
      </pc:sldChg>
      <pc:sldChg chg="addSp delSp modSp new mod setBg">
        <pc:chgData name="Gillian Ward" userId="46e8b325c1b402f3" providerId="LiveId" clId="{604BD874-923A-4727-8AA5-988CBDB8C2AF}" dt="2021-06-03T18:45:30.591" v="12035" actId="20577"/>
        <pc:sldMkLst>
          <pc:docMk/>
          <pc:sldMk cId="451807402" sldId="291"/>
        </pc:sldMkLst>
        <pc:spChg chg="mod">
          <ac:chgData name="Gillian Ward" userId="46e8b325c1b402f3" providerId="LiveId" clId="{604BD874-923A-4727-8AA5-988CBDB8C2AF}" dt="2021-05-20T08:02:05.457" v="5079" actId="1076"/>
          <ac:spMkLst>
            <pc:docMk/>
            <pc:sldMk cId="451807402" sldId="291"/>
            <ac:spMk id="2" creationId="{D6B23812-1CBA-4A96-AE1B-3F8D2B205C4F}"/>
          </ac:spMkLst>
        </pc:spChg>
        <pc:spChg chg="mod">
          <ac:chgData name="Gillian Ward" userId="46e8b325c1b402f3" providerId="LiveId" clId="{604BD874-923A-4727-8AA5-988CBDB8C2AF}" dt="2021-06-03T18:45:30.591" v="12035" actId="20577"/>
          <ac:spMkLst>
            <pc:docMk/>
            <pc:sldMk cId="451807402" sldId="291"/>
            <ac:spMk id="3" creationId="{8BB67CE4-4688-4659-8405-823144CCEA7C}"/>
          </ac:spMkLst>
        </pc:spChg>
        <pc:spChg chg="add del">
          <ac:chgData name="Gillian Ward" userId="46e8b325c1b402f3" providerId="LiveId" clId="{604BD874-923A-4727-8AA5-988CBDB8C2AF}" dt="2021-05-19T11:55:58.794" v="4860" actId="26606"/>
          <ac:spMkLst>
            <pc:docMk/>
            <pc:sldMk cId="451807402" sldId="291"/>
            <ac:spMk id="10" creationId="{E862BE82-D00D-42C1-BF16-93AA37870C32}"/>
          </ac:spMkLst>
        </pc:spChg>
        <pc:spChg chg="add del">
          <ac:chgData name="Gillian Ward" userId="46e8b325c1b402f3" providerId="LiveId" clId="{604BD874-923A-4727-8AA5-988CBDB8C2AF}" dt="2021-05-19T11:55:58.794" v="4860" actId="26606"/>
          <ac:spMkLst>
            <pc:docMk/>
            <pc:sldMk cId="451807402" sldId="291"/>
            <ac:spMk id="12" creationId="{F6D92C2D-1D3D-4974-918C-06579FB354A9}"/>
          </ac:spMkLst>
        </pc:spChg>
        <pc:spChg chg="add">
          <ac:chgData name="Gillian Ward" userId="46e8b325c1b402f3" providerId="LiveId" clId="{604BD874-923A-4727-8AA5-988CBDB8C2AF}" dt="2021-05-19T11:55:58.794" v="4860" actId="26606"/>
          <ac:spMkLst>
            <pc:docMk/>
            <pc:sldMk cId="451807402" sldId="291"/>
            <ac:spMk id="17" creationId="{E862BE82-D00D-42C1-BF16-93AA37870C32}"/>
          </ac:spMkLst>
        </pc:spChg>
        <pc:spChg chg="add">
          <ac:chgData name="Gillian Ward" userId="46e8b325c1b402f3" providerId="LiveId" clId="{604BD874-923A-4727-8AA5-988CBDB8C2AF}" dt="2021-05-19T11:55:58.794" v="4860" actId="26606"/>
          <ac:spMkLst>
            <pc:docMk/>
            <pc:sldMk cId="451807402" sldId="291"/>
            <ac:spMk id="19" creationId="{F6D92C2D-1D3D-4974-918C-06579FB354A9}"/>
          </ac:spMkLst>
        </pc:spChg>
        <pc:picChg chg="add mod ord">
          <ac:chgData name="Gillian Ward" userId="46e8b325c1b402f3" providerId="LiveId" clId="{604BD874-923A-4727-8AA5-988CBDB8C2AF}" dt="2021-05-19T11:55:58.794" v="4860" actId="26606"/>
          <ac:picMkLst>
            <pc:docMk/>
            <pc:sldMk cId="451807402" sldId="291"/>
            <ac:picMk id="5" creationId="{8F4C17DC-0D93-47E5-ADC3-508D97F26BEC}"/>
          </ac:picMkLst>
        </pc:picChg>
      </pc:sldChg>
      <pc:sldChg chg="addSp delSp modSp new mod">
        <pc:chgData name="Gillian Ward" userId="46e8b325c1b402f3" providerId="LiveId" clId="{604BD874-923A-4727-8AA5-988CBDB8C2AF}" dt="2021-06-03T18:45:07.340" v="12034" actId="6549"/>
        <pc:sldMkLst>
          <pc:docMk/>
          <pc:sldMk cId="4188097199" sldId="292"/>
        </pc:sldMkLst>
        <pc:spChg chg="mod">
          <ac:chgData name="Gillian Ward" userId="46e8b325c1b402f3" providerId="LiveId" clId="{604BD874-923A-4727-8AA5-988CBDB8C2AF}" dt="2021-05-17T13:32:10.358" v="4679" actId="6549"/>
          <ac:spMkLst>
            <pc:docMk/>
            <pc:sldMk cId="4188097199" sldId="292"/>
            <ac:spMk id="2" creationId="{3123E50A-BB64-469B-B14A-7ECD8A56146F}"/>
          </ac:spMkLst>
        </pc:spChg>
        <pc:spChg chg="del">
          <ac:chgData name="Gillian Ward" userId="46e8b325c1b402f3" providerId="LiveId" clId="{604BD874-923A-4727-8AA5-988CBDB8C2AF}" dt="2021-05-17T07:50:31.225" v="868" actId="3680"/>
          <ac:spMkLst>
            <pc:docMk/>
            <pc:sldMk cId="4188097199" sldId="292"/>
            <ac:spMk id="3" creationId="{F9AD27F6-93A2-4F33-B7C1-14AA2A74647F}"/>
          </ac:spMkLst>
        </pc:spChg>
        <pc:graphicFrameChg chg="add mod ord modGraphic">
          <ac:chgData name="Gillian Ward" userId="46e8b325c1b402f3" providerId="LiveId" clId="{604BD874-923A-4727-8AA5-988CBDB8C2AF}" dt="2021-06-03T18:45:07.340" v="12034" actId="6549"/>
          <ac:graphicFrameMkLst>
            <pc:docMk/>
            <pc:sldMk cId="4188097199" sldId="292"/>
            <ac:graphicFrameMk id="4" creationId="{AF100924-4D76-4942-A47C-71C1E5E76499}"/>
          </ac:graphicFrameMkLst>
        </pc:graphicFrameChg>
      </pc:sldChg>
      <pc:sldChg chg="addSp modSp new mod setBg">
        <pc:chgData name="Gillian Ward" userId="46e8b325c1b402f3" providerId="LiveId" clId="{604BD874-923A-4727-8AA5-988CBDB8C2AF}" dt="2021-05-20T08:00:59.057" v="5061" actId="20577"/>
        <pc:sldMkLst>
          <pc:docMk/>
          <pc:sldMk cId="2003907336" sldId="293"/>
        </pc:sldMkLst>
        <pc:spChg chg="mod">
          <ac:chgData name="Gillian Ward" userId="46e8b325c1b402f3" providerId="LiveId" clId="{604BD874-923A-4727-8AA5-988CBDB8C2AF}" dt="2021-05-20T08:00:12.606" v="5022" actId="1076"/>
          <ac:spMkLst>
            <pc:docMk/>
            <pc:sldMk cId="2003907336" sldId="293"/>
            <ac:spMk id="2" creationId="{A1C5CE39-19C1-44FD-A6B6-BDA93F3AB160}"/>
          </ac:spMkLst>
        </pc:spChg>
        <pc:spChg chg="mod">
          <ac:chgData name="Gillian Ward" userId="46e8b325c1b402f3" providerId="LiveId" clId="{604BD874-923A-4727-8AA5-988CBDB8C2AF}" dt="2021-05-20T08:00:59.057" v="5061" actId="20577"/>
          <ac:spMkLst>
            <pc:docMk/>
            <pc:sldMk cId="2003907336" sldId="293"/>
            <ac:spMk id="3" creationId="{22891FEE-100F-4773-A51F-937E80C6266B}"/>
          </ac:spMkLst>
        </pc:spChg>
        <pc:spChg chg="add">
          <ac:chgData name="Gillian Ward" userId="46e8b325c1b402f3" providerId="LiveId" clId="{604BD874-923A-4727-8AA5-988CBDB8C2AF}" dt="2021-05-19T12:07:44.520" v="4865" actId="26606"/>
          <ac:spMkLst>
            <pc:docMk/>
            <pc:sldMk cId="2003907336" sldId="293"/>
            <ac:spMk id="10" creationId="{E862BE82-D00D-42C1-BF16-93AA37870C32}"/>
          </ac:spMkLst>
        </pc:spChg>
        <pc:spChg chg="add">
          <ac:chgData name="Gillian Ward" userId="46e8b325c1b402f3" providerId="LiveId" clId="{604BD874-923A-4727-8AA5-988CBDB8C2AF}" dt="2021-05-19T12:07:44.520" v="4865" actId="26606"/>
          <ac:spMkLst>
            <pc:docMk/>
            <pc:sldMk cId="2003907336" sldId="293"/>
            <ac:spMk id="12" creationId="{F6D92C2D-1D3D-4974-918C-06579FB354A9}"/>
          </ac:spMkLst>
        </pc:spChg>
        <pc:picChg chg="add mod ord">
          <ac:chgData name="Gillian Ward" userId="46e8b325c1b402f3" providerId="LiveId" clId="{604BD874-923A-4727-8AA5-988CBDB8C2AF}" dt="2021-05-19T12:07:44.520" v="4865" actId="26606"/>
          <ac:picMkLst>
            <pc:docMk/>
            <pc:sldMk cId="2003907336" sldId="293"/>
            <ac:picMk id="5" creationId="{7194676B-0185-4BD5-8CAC-BBE0277BB8E6}"/>
          </ac:picMkLst>
        </pc:picChg>
      </pc:sldChg>
      <pc:sldChg chg="new del">
        <pc:chgData name="Gillian Ward" userId="46e8b325c1b402f3" providerId="LiveId" clId="{604BD874-923A-4727-8AA5-988CBDB8C2AF}" dt="2021-05-16T21:15:21.811" v="822" actId="47"/>
        <pc:sldMkLst>
          <pc:docMk/>
          <pc:sldMk cId="2155820996" sldId="294"/>
        </pc:sldMkLst>
      </pc:sldChg>
      <pc:sldChg chg="addSp delSp modSp new mod setBg">
        <pc:chgData name="Gillian Ward" userId="46e8b325c1b402f3" providerId="LiveId" clId="{604BD874-923A-4727-8AA5-988CBDB8C2AF}" dt="2021-06-03T20:26:06.715" v="12137" actId="6549"/>
        <pc:sldMkLst>
          <pc:docMk/>
          <pc:sldMk cId="1664140069" sldId="296"/>
        </pc:sldMkLst>
        <pc:spChg chg="mod">
          <ac:chgData name="Gillian Ward" userId="46e8b325c1b402f3" providerId="LiveId" clId="{604BD874-923A-4727-8AA5-988CBDB8C2AF}" dt="2021-05-20T07:59:46.807" v="5017" actId="108"/>
          <ac:spMkLst>
            <pc:docMk/>
            <pc:sldMk cId="1664140069" sldId="296"/>
            <ac:spMk id="2" creationId="{D9608859-8FAE-45D4-8828-9001A1A3DB37}"/>
          </ac:spMkLst>
        </pc:spChg>
        <pc:spChg chg="mod">
          <ac:chgData name="Gillian Ward" userId="46e8b325c1b402f3" providerId="LiveId" clId="{604BD874-923A-4727-8AA5-988CBDB8C2AF}" dt="2021-06-03T20:26:06.715" v="12137" actId="6549"/>
          <ac:spMkLst>
            <pc:docMk/>
            <pc:sldMk cId="1664140069" sldId="296"/>
            <ac:spMk id="3" creationId="{ED38F678-D2A5-4A0E-8053-40F5CDD3F62E}"/>
          </ac:spMkLst>
        </pc:spChg>
        <pc:spChg chg="add del">
          <ac:chgData name="Gillian Ward" userId="46e8b325c1b402f3" providerId="LiveId" clId="{604BD874-923A-4727-8AA5-988CBDB8C2AF}" dt="2021-05-17T09:21:19.609" v="2416" actId="26606"/>
          <ac:spMkLst>
            <pc:docMk/>
            <pc:sldMk cId="1664140069" sldId="296"/>
            <ac:spMk id="10" creationId="{E862BE82-D00D-42C1-BF16-93AA37870C32}"/>
          </ac:spMkLst>
        </pc:spChg>
        <pc:spChg chg="add del">
          <ac:chgData name="Gillian Ward" userId="46e8b325c1b402f3" providerId="LiveId" clId="{604BD874-923A-4727-8AA5-988CBDB8C2AF}" dt="2021-05-17T09:21:19.609" v="2416" actId="26606"/>
          <ac:spMkLst>
            <pc:docMk/>
            <pc:sldMk cId="1664140069" sldId="296"/>
            <ac:spMk id="12" creationId="{F6D92C2D-1D3D-4974-918C-06579FB354A9}"/>
          </ac:spMkLst>
        </pc:spChg>
        <pc:spChg chg="add">
          <ac:chgData name="Gillian Ward" userId="46e8b325c1b402f3" providerId="LiveId" clId="{604BD874-923A-4727-8AA5-988CBDB8C2AF}" dt="2021-05-17T09:21:19.609" v="2416" actId="26606"/>
          <ac:spMkLst>
            <pc:docMk/>
            <pc:sldMk cId="1664140069" sldId="296"/>
            <ac:spMk id="17" creationId="{E862BE82-D00D-42C1-BF16-93AA37870C32}"/>
          </ac:spMkLst>
        </pc:spChg>
        <pc:spChg chg="add">
          <ac:chgData name="Gillian Ward" userId="46e8b325c1b402f3" providerId="LiveId" clId="{604BD874-923A-4727-8AA5-988CBDB8C2AF}" dt="2021-05-17T09:21:19.609" v="2416" actId="26606"/>
          <ac:spMkLst>
            <pc:docMk/>
            <pc:sldMk cId="1664140069" sldId="296"/>
            <ac:spMk id="19" creationId="{F6D92C2D-1D3D-4974-918C-06579FB354A9}"/>
          </ac:spMkLst>
        </pc:spChg>
        <pc:picChg chg="add mod ord">
          <ac:chgData name="Gillian Ward" userId="46e8b325c1b402f3" providerId="LiveId" clId="{604BD874-923A-4727-8AA5-988CBDB8C2AF}" dt="2021-05-17T09:21:19.609" v="2416" actId="26606"/>
          <ac:picMkLst>
            <pc:docMk/>
            <pc:sldMk cId="1664140069" sldId="296"/>
            <ac:picMk id="5" creationId="{2B03167F-1208-4A3E-BBDE-E7C3379ED405}"/>
          </ac:picMkLst>
        </pc:picChg>
      </pc:sldChg>
      <pc:sldChg chg="addSp delSp modSp new mod setBg">
        <pc:chgData name="Gillian Ward" userId="46e8b325c1b402f3" providerId="LiveId" clId="{604BD874-923A-4727-8AA5-988CBDB8C2AF}" dt="2021-05-17T09:19:25.037" v="2405" actId="207"/>
        <pc:sldMkLst>
          <pc:docMk/>
          <pc:sldMk cId="848402002" sldId="297"/>
        </pc:sldMkLst>
        <pc:spChg chg="mod ord">
          <ac:chgData name="Gillian Ward" userId="46e8b325c1b402f3" providerId="LiveId" clId="{604BD874-923A-4727-8AA5-988CBDB8C2AF}" dt="2021-05-17T09:19:25.037" v="2405" actId="207"/>
          <ac:spMkLst>
            <pc:docMk/>
            <pc:sldMk cId="848402002" sldId="297"/>
            <ac:spMk id="2" creationId="{57F9074D-3334-4722-9DFC-51BEB1DA51C6}"/>
          </ac:spMkLst>
        </pc:spChg>
        <pc:spChg chg="del mod">
          <ac:chgData name="Gillian Ward" userId="46e8b325c1b402f3" providerId="LiveId" clId="{604BD874-923A-4727-8AA5-988CBDB8C2AF}" dt="2021-05-17T09:18:26.885" v="2397"/>
          <ac:spMkLst>
            <pc:docMk/>
            <pc:sldMk cId="848402002" sldId="297"/>
            <ac:spMk id="3" creationId="{AF5D8BEA-69A7-4ED9-A93D-9DE2F18EA804}"/>
          </ac:spMkLst>
        </pc:spChg>
        <pc:spChg chg="add del">
          <ac:chgData name="Gillian Ward" userId="46e8b325c1b402f3" providerId="LiveId" clId="{604BD874-923A-4727-8AA5-988CBDB8C2AF}" dt="2021-05-17T09:19:12.306" v="2401" actId="26606"/>
          <ac:spMkLst>
            <pc:docMk/>
            <pc:sldMk cId="848402002" sldId="297"/>
            <ac:spMk id="9" creationId="{61EF3386-1211-4459-B8C6-D725FAEC12E7}"/>
          </ac:spMkLst>
        </pc:spChg>
        <pc:spChg chg="add del">
          <ac:chgData name="Gillian Ward" userId="46e8b325c1b402f3" providerId="LiveId" clId="{604BD874-923A-4727-8AA5-988CBDB8C2AF}" dt="2021-05-17T09:19:12.306" v="2401" actId="26606"/>
          <ac:spMkLst>
            <pc:docMk/>
            <pc:sldMk cId="848402002" sldId="297"/>
            <ac:spMk id="12" creationId="{1A95671B-3CC6-4792-9114-B74FAEA224E6}"/>
          </ac:spMkLst>
        </pc:spChg>
        <pc:spChg chg="add">
          <ac:chgData name="Gillian Ward" userId="46e8b325c1b402f3" providerId="LiveId" clId="{604BD874-923A-4727-8AA5-988CBDB8C2AF}" dt="2021-05-17T09:19:12.306" v="2401" actId="26606"/>
          <ac:spMkLst>
            <pc:docMk/>
            <pc:sldMk cId="848402002" sldId="297"/>
            <ac:spMk id="17" creationId="{37C89E4B-3C9F-44B9-8B86-D9E3D112D8EC}"/>
          </ac:spMkLst>
        </pc:spChg>
        <pc:picChg chg="add mod">
          <ac:chgData name="Gillian Ward" userId="46e8b325c1b402f3" providerId="LiveId" clId="{604BD874-923A-4727-8AA5-988CBDB8C2AF}" dt="2021-05-17T09:19:12.306" v="2401" actId="26606"/>
          <ac:picMkLst>
            <pc:docMk/>
            <pc:sldMk cId="848402002" sldId="297"/>
            <ac:picMk id="5" creationId="{C96459E4-7A15-44EA-B65B-6D726B26C085}"/>
          </ac:picMkLst>
        </pc:picChg>
        <pc:cxnChg chg="add">
          <ac:chgData name="Gillian Ward" userId="46e8b325c1b402f3" providerId="LiveId" clId="{604BD874-923A-4727-8AA5-988CBDB8C2AF}" dt="2021-05-17T09:19:12.306" v="2401" actId="26606"/>
          <ac:cxnSpMkLst>
            <pc:docMk/>
            <pc:sldMk cId="848402002" sldId="297"/>
            <ac:cxnSpMk id="19" creationId="{AA2EAA10-076F-46BD-8F0F-B9A2FB77A85C}"/>
          </ac:cxnSpMkLst>
        </pc:cxnChg>
        <pc:cxnChg chg="add">
          <ac:chgData name="Gillian Ward" userId="46e8b325c1b402f3" providerId="LiveId" clId="{604BD874-923A-4727-8AA5-988CBDB8C2AF}" dt="2021-05-17T09:19:12.306" v="2401" actId="26606"/>
          <ac:cxnSpMkLst>
            <pc:docMk/>
            <pc:sldMk cId="848402002" sldId="297"/>
            <ac:cxnSpMk id="21" creationId="{D891E407-403B-4764-86C9-33A56D3BCAA3}"/>
          </ac:cxnSpMkLst>
        </pc:cxnChg>
      </pc:sldChg>
      <pc:sldChg chg="addSp modSp new mod setBg">
        <pc:chgData name="Gillian Ward" userId="46e8b325c1b402f3" providerId="LiveId" clId="{604BD874-923A-4727-8AA5-988CBDB8C2AF}" dt="2021-05-20T07:59:18.699" v="5012" actId="6549"/>
        <pc:sldMkLst>
          <pc:docMk/>
          <pc:sldMk cId="2042959054" sldId="298"/>
        </pc:sldMkLst>
        <pc:spChg chg="mod">
          <ac:chgData name="Gillian Ward" userId="46e8b325c1b402f3" providerId="LiveId" clId="{604BD874-923A-4727-8AA5-988CBDB8C2AF}" dt="2021-05-17T21:55:07.549" v="4732" actId="108"/>
          <ac:spMkLst>
            <pc:docMk/>
            <pc:sldMk cId="2042959054" sldId="298"/>
            <ac:spMk id="2" creationId="{8CE14E31-22A9-4479-B32C-90C845FD9459}"/>
          </ac:spMkLst>
        </pc:spChg>
        <pc:spChg chg="mod">
          <ac:chgData name="Gillian Ward" userId="46e8b325c1b402f3" providerId="LiveId" clId="{604BD874-923A-4727-8AA5-988CBDB8C2AF}" dt="2021-05-20T07:59:18.699" v="5012" actId="6549"/>
          <ac:spMkLst>
            <pc:docMk/>
            <pc:sldMk cId="2042959054" sldId="298"/>
            <ac:spMk id="3" creationId="{1AB4229B-B2F3-4B56-BF1A-85F007138499}"/>
          </ac:spMkLst>
        </pc:spChg>
        <pc:spChg chg="add">
          <ac:chgData name="Gillian Ward" userId="46e8b325c1b402f3" providerId="LiveId" clId="{604BD874-923A-4727-8AA5-988CBDB8C2AF}" dt="2021-05-17T21:52:50.672" v="4694" actId="26606"/>
          <ac:spMkLst>
            <pc:docMk/>
            <pc:sldMk cId="2042959054" sldId="298"/>
            <ac:spMk id="10" creationId="{E862BE82-D00D-42C1-BF16-93AA37870C32}"/>
          </ac:spMkLst>
        </pc:spChg>
        <pc:spChg chg="add">
          <ac:chgData name="Gillian Ward" userId="46e8b325c1b402f3" providerId="LiveId" clId="{604BD874-923A-4727-8AA5-988CBDB8C2AF}" dt="2021-05-17T21:52:50.672" v="4694" actId="26606"/>
          <ac:spMkLst>
            <pc:docMk/>
            <pc:sldMk cId="2042959054" sldId="298"/>
            <ac:spMk id="12" creationId="{F6D92C2D-1D3D-4974-918C-06579FB354A9}"/>
          </ac:spMkLst>
        </pc:spChg>
        <pc:picChg chg="add mod ord">
          <ac:chgData name="Gillian Ward" userId="46e8b325c1b402f3" providerId="LiveId" clId="{604BD874-923A-4727-8AA5-988CBDB8C2AF}" dt="2021-05-17T21:52:50.776" v="4696" actId="962"/>
          <ac:picMkLst>
            <pc:docMk/>
            <pc:sldMk cId="2042959054" sldId="298"/>
            <ac:picMk id="5" creationId="{E0976DF6-EDEC-4415-99B1-5D464BE79BC5}"/>
          </ac:picMkLst>
        </pc:picChg>
      </pc:sldChg>
      <pc:sldChg chg="addSp delSp modSp new mod setBg">
        <pc:chgData name="Gillian Ward" userId="46e8b325c1b402f3" providerId="LiveId" clId="{604BD874-923A-4727-8AA5-988CBDB8C2AF}" dt="2021-05-20T07:58:03.094" v="4953" actId="20577"/>
        <pc:sldMkLst>
          <pc:docMk/>
          <pc:sldMk cId="2311834254" sldId="299"/>
        </pc:sldMkLst>
        <pc:spChg chg="mod">
          <ac:chgData name="Gillian Ward" userId="46e8b325c1b402f3" providerId="LiveId" clId="{604BD874-923A-4727-8AA5-988CBDB8C2AF}" dt="2021-05-20T07:57:39.748" v="4930" actId="108"/>
          <ac:spMkLst>
            <pc:docMk/>
            <pc:sldMk cId="2311834254" sldId="299"/>
            <ac:spMk id="2" creationId="{FF5DE0C0-86BB-4338-9BDD-E6C1B12B8DCB}"/>
          </ac:spMkLst>
        </pc:spChg>
        <pc:spChg chg="mod">
          <ac:chgData name="Gillian Ward" userId="46e8b325c1b402f3" providerId="LiveId" clId="{604BD874-923A-4727-8AA5-988CBDB8C2AF}" dt="2021-05-20T07:58:03.094" v="4953" actId="20577"/>
          <ac:spMkLst>
            <pc:docMk/>
            <pc:sldMk cId="2311834254" sldId="299"/>
            <ac:spMk id="3" creationId="{28119BBA-9835-457D-95F8-68B72218BFE6}"/>
          </ac:spMkLst>
        </pc:spChg>
        <pc:spChg chg="add del">
          <ac:chgData name="Gillian Ward" userId="46e8b325c1b402f3" providerId="LiveId" clId="{604BD874-923A-4727-8AA5-988CBDB8C2AF}" dt="2021-05-17T21:51:28.808" v="4690" actId="26606"/>
          <ac:spMkLst>
            <pc:docMk/>
            <pc:sldMk cId="2311834254" sldId="299"/>
            <ac:spMk id="10" creationId="{E862BE82-D00D-42C1-BF16-93AA37870C32}"/>
          </ac:spMkLst>
        </pc:spChg>
        <pc:spChg chg="add del">
          <ac:chgData name="Gillian Ward" userId="46e8b325c1b402f3" providerId="LiveId" clId="{604BD874-923A-4727-8AA5-988CBDB8C2AF}" dt="2021-05-17T21:51:28.808" v="4690" actId="26606"/>
          <ac:spMkLst>
            <pc:docMk/>
            <pc:sldMk cId="2311834254" sldId="299"/>
            <ac:spMk id="12" creationId="{F6D92C2D-1D3D-4974-918C-06579FB354A9}"/>
          </ac:spMkLst>
        </pc:spChg>
        <pc:spChg chg="add">
          <ac:chgData name="Gillian Ward" userId="46e8b325c1b402f3" providerId="LiveId" clId="{604BD874-923A-4727-8AA5-988CBDB8C2AF}" dt="2021-05-17T21:51:28.808" v="4690" actId="26606"/>
          <ac:spMkLst>
            <pc:docMk/>
            <pc:sldMk cId="2311834254" sldId="299"/>
            <ac:spMk id="17" creationId="{E862BE82-D00D-42C1-BF16-93AA37870C32}"/>
          </ac:spMkLst>
        </pc:spChg>
        <pc:spChg chg="add">
          <ac:chgData name="Gillian Ward" userId="46e8b325c1b402f3" providerId="LiveId" clId="{604BD874-923A-4727-8AA5-988CBDB8C2AF}" dt="2021-05-17T21:51:28.808" v="4690" actId="26606"/>
          <ac:spMkLst>
            <pc:docMk/>
            <pc:sldMk cId="2311834254" sldId="299"/>
            <ac:spMk id="19" creationId="{F6D92C2D-1D3D-4974-918C-06579FB354A9}"/>
          </ac:spMkLst>
        </pc:spChg>
        <pc:picChg chg="add mod ord">
          <ac:chgData name="Gillian Ward" userId="46e8b325c1b402f3" providerId="LiveId" clId="{604BD874-923A-4727-8AA5-988CBDB8C2AF}" dt="2021-05-17T21:51:28.808" v="4690" actId="26606"/>
          <ac:picMkLst>
            <pc:docMk/>
            <pc:sldMk cId="2311834254" sldId="299"/>
            <ac:picMk id="5" creationId="{15A06DD3-0E8B-4CD0-89F2-2A2A1CA29075}"/>
          </ac:picMkLst>
        </pc:picChg>
      </pc:sldChg>
      <pc:sldChg chg="addSp delSp modSp new mod">
        <pc:chgData name="Gillian Ward" userId="46e8b325c1b402f3" providerId="LiveId" clId="{604BD874-923A-4727-8AA5-988CBDB8C2AF}" dt="2021-06-03T20:25:29.972" v="12122" actId="20577"/>
        <pc:sldMkLst>
          <pc:docMk/>
          <pc:sldMk cId="3865456802" sldId="300"/>
        </pc:sldMkLst>
        <pc:spChg chg="mod">
          <ac:chgData name="Gillian Ward" userId="46e8b325c1b402f3" providerId="LiveId" clId="{604BD874-923A-4727-8AA5-988CBDB8C2AF}" dt="2021-05-20T07:57:34.732" v="4929" actId="108"/>
          <ac:spMkLst>
            <pc:docMk/>
            <pc:sldMk cId="3865456802" sldId="300"/>
            <ac:spMk id="2" creationId="{DC8D06A1-1CDB-4B9A-A09D-1DE97EF6B2BE}"/>
          </ac:spMkLst>
        </pc:spChg>
        <pc:spChg chg="del mod">
          <ac:chgData name="Gillian Ward" userId="46e8b325c1b402f3" providerId="LiveId" clId="{604BD874-923A-4727-8AA5-988CBDB8C2AF}" dt="2021-05-17T09:30:02.423" v="2581" actId="12084"/>
          <ac:spMkLst>
            <pc:docMk/>
            <pc:sldMk cId="3865456802" sldId="300"/>
            <ac:spMk id="3" creationId="{86850CB1-6252-40A0-8B67-E3B58C373A75}"/>
          </ac:spMkLst>
        </pc:spChg>
        <pc:graphicFrameChg chg="add mod">
          <ac:chgData name="Gillian Ward" userId="46e8b325c1b402f3" providerId="LiveId" clId="{604BD874-923A-4727-8AA5-988CBDB8C2AF}" dt="2021-06-03T20:25:29.972" v="12122" actId="20577"/>
          <ac:graphicFrameMkLst>
            <pc:docMk/>
            <pc:sldMk cId="3865456802" sldId="300"/>
            <ac:graphicFrameMk id="4" creationId="{6EC8D8B1-F937-465D-81A5-A886B902247A}"/>
          </ac:graphicFrameMkLst>
        </pc:graphicFrameChg>
      </pc:sldChg>
      <pc:sldChg chg="addSp modSp new mod setBg">
        <pc:chgData name="Gillian Ward" userId="46e8b325c1b402f3" providerId="LiveId" clId="{604BD874-923A-4727-8AA5-988CBDB8C2AF}" dt="2021-05-20T07:57:28.076" v="4928" actId="1076"/>
        <pc:sldMkLst>
          <pc:docMk/>
          <pc:sldMk cId="1184487939" sldId="301"/>
        </pc:sldMkLst>
        <pc:spChg chg="mod">
          <ac:chgData name="Gillian Ward" userId="46e8b325c1b402f3" providerId="LiveId" clId="{604BD874-923A-4727-8AA5-988CBDB8C2AF}" dt="2021-05-20T07:57:28.076" v="4928" actId="1076"/>
          <ac:spMkLst>
            <pc:docMk/>
            <pc:sldMk cId="1184487939" sldId="301"/>
            <ac:spMk id="2" creationId="{2B4E1170-10B6-443A-B2F7-F2AB5A49CB5E}"/>
          </ac:spMkLst>
        </pc:spChg>
        <pc:spChg chg="mod">
          <ac:chgData name="Gillian Ward" userId="46e8b325c1b402f3" providerId="LiveId" clId="{604BD874-923A-4727-8AA5-988CBDB8C2AF}" dt="2021-05-20T07:57:03.732" v="4924" actId="1076"/>
          <ac:spMkLst>
            <pc:docMk/>
            <pc:sldMk cId="1184487939" sldId="301"/>
            <ac:spMk id="3" creationId="{B768C261-1445-44F9-AB90-7CE547D86909}"/>
          </ac:spMkLst>
        </pc:spChg>
        <pc:spChg chg="add">
          <ac:chgData name="Gillian Ward" userId="46e8b325c1b402f3" providerId="LiveId" clId="{604BD874-923A-4727-8AA5-988CBDB8C2AF}" dt="2021-05-17T22:30:07.796" v="4815" actId="26606"/>
          <ac:spMkLst>
            <pc:docMk/>
            <pc:sldMk cId="1184487939" sldId="301"/>
            <ac:spMk id="10" creationId="{E862BE82-D00D-42C1-BF16-93AA37870C32}"/>
          </ac:spMkLst>
        </pc:spChg>
        <pc:spChg chg="add">
          <ac:chgData name="Gillian Ward" userId="46e8b325c1b402f3" providerId="LiveId" clId="{604BD874-923A-4727-8AA5-988CBDB8C2AF}" dt="2021-05-17T22:30:07.796" v="4815" actId="26606"/>
          <ac:spMkLst>
            <pc:docMk/>
            <pc:sldMk cId="1184487939" sldId="301"/>
            <ac:spMk id="12" creationId="{F6D92C2D-1D3D-4974-918C-06579FB354A9}"/>
          </ac:spMkLst>
        </pc:spChg>
        <pc:picChg chg="add mod ord">
          <ac:chgData name="Gillian Ward" userId="46e8b325c1b402f3" providerId="LiveId" clId="{604BD874-923A-4727-8AA5-988CBDB8C2AF}" dt="2021-05-17T22:30:07.796" v="4815" actId="26606"/>
          <ac:picMkLst>
            <pc:docMk/>
            <pc:sldMk cId="1184487939" sldId="301"/>
            <ac:picMk id="5" creationId="{C64E5636-6B90-4719-9329-F4A42FFA85BB}"/>
          </ac:picMkLst>
        </pc:picChg>
      </pc:sldChg>
      <pc:sldChg chg="addSp delSp modSp new mod setBg">
        <pc:chgData name="Gillian Ward" userId="46e8b325c1b402f3" providerId="LiveId" clId="{604BD874-923A-4727-8AA5-988CBDB8C2AF}" dt="2021-05-17T21:57:49.481" v="4743" actId="255"/>
        <pc:sldMkLst>
          <pc:docMk/>
          <pc:sldMk cId="95624438" sldId="302"/>
        </pc:sldMkLst>
        <pc:spChg chg="mod ord">
          <ac:chgData name="Gillian Ward" userId="46e8b325c1b402f3" providerId="LiveId" clId="{604BD874-923A-4727-8AA5-988CBDB8C2AF}" dt="2021-05-17T21:57:49.481" v="4743" actId="255"/>
          <ac:spMkLst>
            <pc:docMk/>
            <pc:sldMk cId="95624438" sldId="302"/>
            <ac:spMk id="2" creationId="{EB77146C-26C8-40BC-BE73-33621BAF0151}"/>
          </ac:spMkLst>
        </pc:spChg>
        <pc:spChg chg="del">
          <ac:chgData name="Gillian Ward" userId="46e8b325c1b402f3" providerId="LiveId" clId="{604BD874-923A-4727-8AA5-988CBDB8C2AF}" dt="2021-05-17T21:57:02.186" v="4737"/>
          <ac:spMkLst>
            <pc:docMk/>
            <pc:sldMk cId="95624438" sldId="302"/>
            <ac:spMk id="3" creationId="{98B97994-861E-4041-A667-340D9B2E381C}"/>
          </ac:spMkLst>
        </pc:spChg>
        <pc:spChg chg="add">
          <ac:chgData name="Gillian Ward" userId="46e8b325c1b402f3" providerId="LiveId" clId="{604BD874-923A-4727-8AA5-988CBDB8C2AF}" dt="2021-05-17T21:57:25.463" v="4740" actId="26606"/>
          <ac:spMkLst>
            <pc:docMk/>
            <pc:sldMk cId="95624438" sldId="302"/>
            <ac:spMk id="10" creationId="{37C89E4B-3C9F-44B9-8B86-D9E3D112D8EC}"/>
          </ac:spMkLst>
        </pc:spChg>
        <pc:picChg chg="add mod">
          <ac:chgData name="Gillian Ward" userId="46e8b325c1b402f3" providerId="LiveId" clId="{604BD874-923A-4727-8AA5-988CBDB8C2AF}" dt="2021-05-17T21:57:25.463" v="4740" actId="26606"/>
          <ac:picMkLst>
            <pc:docMk/>
            <pc:sldMk cId="95624438" sldId="302"/>
            <ac:picMk id="5" creationId="{B8A01B14-B16D-4CAA-910E-AFD2C2C8E335}"/>
          </ac:picMkLst>
        </pc:picChg>
        <pc:cxnChg chg="add">
          <ac:chgData name="Gillian Ward" userId="46e8b325c1b402f3" providerId="LiveId" clId="{604BD874-923A-4727-8AA5-988CBDB8C2AF}" dt="2021-05-17T21:57:25.463" v="4740" actId="26606"/>
          <ac:cxnSpMkLst>
            <pc:docMk/>
            <pc:sldMk cId="95624438" sldId="302"/>
            <ac:cxnSpMk id="12" creationId="{AA2EAA10-076F-46BD-8F0F-B9A2FB77A85C}"/>
          </ac:cxnSpMkLst>
        </pc:cxnChg>
        <pc:cxnChg chg="add">
          <ac:chgData name="Gillian Ward" userId="46e8b325c1b402f3" providerId="LiveId" clId="{604BD874-923A-4727-8AA5-988CBDB8C2AF}" dt="2021-05-17T21:57:25.463" v="4740" actId="26606"/>
          <ac:cxnSpMkLst>
            <pc:docMk/>
            <pc:sldMk cId="95624438" sldId="302"/>
            <ac:cxnSpMk id="14" creationId="{D891E407-403B-4764-86C9-33A56D3BCAA3}"/>
          </ac:cxnSpMkLst>
        </pc:cxnChg>
      </pc:sldChg>
      <pc:sldChg chg="addSp delSp modSp new mod setBg">
        <pc:chgData name="Gillian Ward" userId="46e8b325c1b402f3" providerId="LiveId" clId="{604BD874-923A-4727-8AA5-988CBDB8C2AF}" dt="2021-05-23T16:11:42.222" v="10888" actId="113"/>
        <pc:sldMkLst>
          <pc:docMk/>
          <pc:sldMk cId="1671296525" sldId="303"/>
        </pc:sldMkLst>
        <pc:spChg chg="mod">
          <ac:chgData name="Gillian Ward" userId="46e8b325c1b402f3" providerId="LiveId" clId="{604BD874-923A-4727-8AA5-988CBDB8C2AF}" dt="2021-05-21T17:55:59.556" v="6918" actId="1076"/>
          <ac:spMkLst>
            <pc:docMk/>
            <pc:sldMk cId="1671296525" sldId="303"/>
            <ac:spMk id="2" creationId="{8DB414AE-EF06-4F2B-8F97-67A1A13FD23A}"/>
          </ac:spMkLst>
        </pc:spChg>
        <pc:spChg chg="mod">
          <ac:chgData name="Gillian Ward" userId="46e8b325c1b402f3" providerId="LiveId" clId="{604BD874-923A-4727-8AA5-988CBDB8C2AF}" dt="2021-05-23T16:11:42.222" v="10888" actId="113"/>
          <ac:spMkLst>
            <pc:docMk/>
            <pc:sldMk cId="1671296525" sldId="303"/>
            <ac:spMk id="3" creationId="{04C0E46B-B316-462A-9FE7-1C9065329B6C}"/>
          </ac:spMkLst>
        </pc:spChg>
        <pc:spChg chg="add del">
          <ac:chgData name="Gillian Ward" userId="46e8b325c1b402f3" providerId="LiveId" clId="{604BD874-923A-4727-8AA5-988CBDB8C2AF}" dt="2021-05-20T13:55:22.385" v="5897" actId="26606"/>
          <ac:spMkLst>
            <pc:docMk/>
            <pc:sldMk cId="1671296525" sldId="303"/>
            <ac:spMk id="10" creationId="{04812C46-200A-4DEB-A05E-3ED6C68C2387}"/>
          </ac:spMkLst>
        </pc:spChg>
        <pc:spChg chg="add del">
          <ac:chgData name="Gillian Ward" userId="46e8b325c1b402f3" providerId="LiveId" clId="{604BD874-923A-4727-8AA5-988CBDB8C2AF}" dt="2021-05-20T13:55:22.385" v="5897" actId="26606"/>
          <ac:spMkLst>
            <pc:docMk/>
            <pc:sldMk cId="1671296525" sldId="303"/>
            <ac:spMk id="12" creationId="{D1EA859B-E555-4109-94F3-6700E046E008}"/>
          </ac:spMkLst>
        </pc:spChg>
        <pc:spChg chg="add del">
          <ac:chgData name="Gillian Ward" userId="46e8b325c1b402f3" providerId="LiveId" clId="{604BD874-923A-4727-8AA5-988CBDB8C2AF}" dt="2021-05-20T13:55:35.544" v="5898" actId="26606"/>
          <ac:spMkLst>
            <pc:docMk/>
            <pc:sldMk cId="1671296525" sldId="303"/>
            <ac:spMk id="17" creationId="{E862BE82-D00D-42C1-BF16-93AA37870C32}"/>
          </ac:spMkLst>
        </pc:spChg>
        <pc:spChg chg="add del">
          <ac:chgData name="Gillian Ward" userId="46e8b325c1b402f3" providerId="LiveId" clId="{604BD874-923A-4727-8AA5-988CBDB8C2AF}" dt="2021-05-20T13:55:35.544" v="5898" actId="26606"/>
          <ac:spMkLst>
            <pc:docMk/>
            <pc:sldMk cId="1671296525" sldId="303"/>
            <ac:spMk id="19" creationId="{F6D92C2D-1D3D-4974-918C-06579FB354A9}"/>
          </ac:spMkLst>
        </pc:spChg>
        <pc:spChg chg="add">
          <ac:chgData name="Gillian Ward" userId="46e8b325c1b402f3" providerId="LiveId" clId="{604BD874-923A-4727-8AA5-988CBDB8C2AF}" dt="2021-05-20T13:55:35.544" v="5898" actId="26606"/>
          <ac:spMkLst>
            <pc:docMk/>
            <pc:sldMk cId="1671296525" sldId="303"/>
            <ac:spMk id="24" creationId="{E862BE82-D00D-42C1-BF16-93AA37870C32}"/>
          </ac:spMkLst>
        </pc:spChg>
        <pc:spChg chg="add">
          <ac:chgData name="Gillian Ward" userId="46e8b325c1b402f3" providerId="LiveId" clId="{604BD874-923A-4727-8AA5-988CBDB8C2AF}" dt="2021-05-20T13:55:35.544" v="5898" actId="26606"/>
          <ac:spMkLst>
            <pc:docMk/>
            <pc:sldMk cId="1671296525" sldId="303"/>
            <ac:spMk id="26" creationId="{F6D92C2D-1D3D-4974-918C-06579FB354A9}"/>
          </ac:spMkLst>
        </pc:spChg>
        <pc:picChg chg="add mod ord">
          <ac:chgData name="Gillian Ward" userId="46e8b325c1b402f3" providerId="LiveId" clId="{604BD874-923A-4727-8AA5-988CBDB8C2AF}" dt="2021-05-20T13:55:35.544" v="5898" actId="26606"/>
          <ac:picMkLst>
            <pc:docMk/>
            <pc:sldMk cId="1671296525" sldId="303"/>
            <ac:picMk id="5" creationId="{497D03A6-2286-45DE-A823-3E85C1FD474D}"/>
          </ac:picMkLst>
        </pc:picChg>
      </pc:sldChg>
      <pc:sldChg chg="addSp delSp modSp new mod">
        <pc:chgData name="Gillian Ward" userId="46e8b325c1b402f3" providerId="LiveId" clId="{604BD874-923A-4727-8AA5-988CBDB8C2AF}" dt="2021-05-23T12:50:57.885" v="8979" actId="122"/>
        <pc:sldMkLst>
          <pc:docMk/>
          <pc:sldMk cId="2908288891" sldId="304"/>
        </pc:sldMkLst>
        <pc:spChg chg="mod">
          <ac:chgData name="Gillian Ward" userId="46e8b325c1b402f3" providerId="LiveId" clId="{604BD874-923A-4727-8AA5-988CBDB8C2AF}" dt="2021-05-23T12:50:57.885" v="8979" actId="122"/>
          <ac:spMkLst>
            <pc:docMk/>
            <pc:sldMk cId="2908288891" sldId="304"/>
            <ac:spMk id="2" creationId="{AAE1E9E8-545B-40D9-AA05-3BDA55C88485}"/>
          </ac:spMkLst>
        </pc:spChg>
        <pc:spChg chg="del">
          <ac:chgData name="Gillian Ward" userId="46e8b325c1b402f3" providerId="LiveId" clId="{604BD874-923A-4727-8AA5-988CBDB8C2AF}" dt="2021-05-23T12:38:36.685" v="8787"/>
          <ac:spMkLst>
            <pc:docMk/>
            <pc:sldMk cId="2908288891" sldId="304"/>
            <ac:spMk id="3" creationId="{970E90E4-AA3B-430C-93F9-C49EFECD66AB}"/>
          </ac:spMkLst>
        </pc:spChg>
        <pc:picChg chg="add mod modCrop">
          <ac:chgData name="Gillian Ward" userId="46e8b325c1b402f3" providerId="LiveId" clId="{604BD874-923A-4727-8AA5-988CBDB8C2AF}" dt="2021-05-23T12:39:28.164" v="8798" actId="1076"/>
          <ac:picMkLst>
            <pc:docMk/>
            <pc:sldMk cId="2908288891" sldId="304"/>
            <ac:picMk id="5" creationId="{BF141916-7564-4E9B-A561-36E0B71DF401}"/>
          </ac:picMkLst>
        </pc:picChg>
      </pc:sldChg>
      <pc:sldChg chg="addSp delSp modSp new mod setBg">
        <pc:chgData name="Gillian Ward" userId="46e8b325c1b402f3" providerId="LiveId" clId="{604BD874-923A-4727-8AA5-988CBDB8C2AF}" dt="2021-05-21T21:14:14.381" v="7471" actId="1076"/>
        <pc:sldMkLst>
          <pc:docMk/>
          <pc:sldMk cId="2066866267" sldId="305"/>
        </pc:sldMkLst>
        <pc:spChg chg="mod">
          <ac:chgData name="Gillian Ward" userId="46e8b325c1b402f3" providerId="LiveId" clId="{604BD874-923A-4727-8AA5-988CBDB8C2AF}" dt="2021-05-21T21:14:10.753" v="7470" actId="1076"/>
          <ac:spMkLst>
            <pc:docMk/>
            <pc:sldMk cId="2066866267" sldId="305"/>
            <ac:spMk id="2" creationId="{9AC44A6D-58A0-4C97-9D0E-3BF611BF0773}"/>
          </ac:spMkLst>
        </pc:spChg>
        <pc:spChg chg="mod">
          <ac:chgData name="Gillian Ward" userId="46e8b325c1b402f3" providerId="LiveId" clId="{604BD874-923A-4727-8AA5-988CBDB8C2AF}" dt="2021-05-21T21:14:14.381" v="7471" actId="1076"/>
          <ac:spMkLst>
            <pc:docMk/>
            <pc:sldMk cId="2066866267" sldId="305"/>
            <ac:spMk id="3" creationId="{A12C5098-66FA-4060-8CA5-08B84A6BAC7D}"/>
          </ac:spMkLst>
        </pc:spChg>
        <pc:spChg chg="add del">
          <ac:chgData name="Gillian Ward" userId="46e8b325c1b402f3" providerId="LiveId" clId="{604BD874-923A-4727-8AA5-988CBDB8C2AF}" dt="2021-05-20T12:40:42.364" v="5829" actId="26606"/>
          <ac:spMkLst>
            <pc:docMk/>
            <pc:sldMk cId="2066866267" sldId="305"/>
            <ac:spMk id="10" creationId="{3CD9DF72-87A3-404E-A828-84CBF11A8303}"/>
          </ac:spMkLst>
        </pc:spChg>
        <pc:spChg chg="add del">
          <ac:chgData name="Gillian Ward" userId="46e8b325c1b402f3" providerId="LiveId" clId="{604BD874-923A-4727-8AA5-988CBDB8C2AF}" dt="2021-05-20T12:41:05.499" v="5831" actId="26606"/>
          <ac:spMkLst>
            <pc:docMk/>
            <pc:sldMk cId="2066866267" sldId="305"/>
            <ac:spMk id="17" creationId="{E862BE82-D00D-42C1-BF16-93AA37870C32}"/>
          </ac:spMkLst>
        </pc:spChg>
        <pc:spChg chg="add del">
          <ac:chgData name="Gillian Ward" userId="46e8b325c1b402f3" providerId="LiveId" clId="{604BD874-923A-4727-8AA5-988CBDB8C2AF}" dt="2021-05-20T12:41:05.499" v="5831" actId="26606"/>
          <ac:spMkLst>
            <pc:docMk/>
            <pc:sldMk cId="2066866267" sldId="305"/>
            <ac:spMk id="19" creationId="{F6D92C2D-1D3D-4974-918C-06579FB354A9}"/>
          </ac:spMkLst>
        </pc:spChg>
        <pc:spChg chg="add">
          <ac:chgData name="Gillian Ward" userId="46e8b325c1b402f3" providerId="LiveId" clId="{604BD874-923A-4727-8AA5-988CBDB8C2AF}" dt="2021-05-20T12:41:05.499" v="5831" actId="26606"/>
          <ac:spMkLst>
            <pc:docMk/>
            <pc:sldMk cId="2066866267" sldId="305"/>
            <ac:spMk id="24" creationId="{E862BE82-D00D-42C1-BF16-93AA37870C32}"/>
          </ac:spMkLst>
        </pc:spChg>
        <pc:spChg chg="add">
          <ac:chgData name="Gillian Ward" userId="46e8b325c1b402f3" providerId="LiveId" clId="{604BD874-923A-4727-8AA5-988CBDB8C2AF}" dt="2021-05-20T12:41:05.499" v="5831" actId="26606"/>
          <ac:spMkLst>
            <pc:docMk/>
            <pc:sldMk cId="2066866267" sldId="305"/>
            <ac:spMk id="26" creationId="{F6D92C2D-1D3D-4974-918C-06579FB354A9}"/>
          </ac:spMkLst>
        </pc:spChg>
        <pc:picChg chg="add mod ord">
          <ac:chgData name="Gillian Ward" userId="46e8b325c1b402f3" providerId="LiveId" clId="{604BD874-923A-4727-8AA5-988CBDB8C2AF}" dt="2021-05-21T21:13:57.789" v="7467" actId="1076"/>
          <ac:picMkLst>
            <pc:docMk/>
            <pc:sldMk cId="2066866267" sldId="305"/>
            <ac:picMk id="5" creationId="{9368E871-FE4C-4715-91C6-179C0D57E2D0}"/>
          </ac:picMkLst>
        </pc:picChg>
        <pc:picChg chg="add mod">
          <ac:chgData name="Gillian Ward" userId="46e8b325c1b402f3" providerId="LiveId" clId="{604BD874-923A-4727-8AA5-988CBDB8C2AF}" dt="2021-05-21T21:14:04.643" v="7469" actId="571"/>
          <ac:picMkLst>
            <pc:docMk/>
            <pc:sldMk cId="2066866267" sldId="305"/>
            <ac:picMk id="7" creationId="{DCB24718-FD1A-417F-9B55-9F4BFB7DF06B}"/>
          </ac:picMkLst>
        </pc:picChg>
        <pc:cxnChg chg="add del">
          <ac:chgData name="Gillian Ward" userId="46e8b325c1b402f3" providerId="LiveId" clId="{604BD874-923A-4727-8AA5-988CBDB8C2AF}" dt="2021-05-20T12:40:42.364" v="5829" actId="26606"/>
          <ac:cxnSpMkLst>
            <pc:docMk/>
            <pc:sldMk cId="2066866267" sldId="305"/>
            <ac:cxnSpMk id="12" creationId="{20E3A342-4D61-4E3F-AF90-1AB42AEB96CC}"/>
          </ac:cxnSpMkLst>
        </pc:cxnChg>
      </pc:sldChg>
      <pc:sldChg chg="addSp delSp modSp new mod setBg">
        <pc:chgData name="Gillian Ward" userId="46e8b325c1b402f3" providerId="LiveId" clId="{604BD874-923A-4727-8AA5-988CBDB8C2AF}" dt="2021-05-23T16:11:57.508" v="10892" actId="6549"/>
        <pc:sldMkLst>
          <pc:docMk/>
          <pc:sldMk cId="3896377633" sldId="306"/>
        </pc:sldMkLst>
        <pc:spChg chg="mod">
          <ac:chgData name="Gillian Ward" userId="46e8b325c1b402f3" providerId="LiveId" clId="{604BD874-923A-4727-8AA5-988CBDB8C2AF}" dt="2021-05-21T21:11:34.441" v="7441" actId="1076"/>
          <ac:spMkLst>
            <pc:docMk/>
            <pc:sldMk cId="3896377633" sldId="306"/>
            <ac:spMk id="2" creationId="{8FB5AEB6-35D0-4FB7-B42B-5AAC7C46A912}"/>
          </ac:spMkLst>
        </pc:spChg>
        <pc:spChg chg="mod">
          <ac:chgData name="Gillian Ward" userId="46e8b325c1b402f3" providerId="LiveId" clId="{604BD874-923A-4727-8AA5-988CBDB8C2AF}" dt="2021-05-23T16:11:57.508" v="10892" actId="6549"/>
          <ac:spMkLst>
            <pc:docMk/>
            <pc:sldMk cId="3896377633" sldId="306"/>
            <ac:spMk id="3" creationId="{9579F153-2EF6-4EF3-B019-9696B58E92E6}"/>
          </ac:spMkLst>
        </pc:spChg>
        <pc:spChg chg="add del">
          <ac:chgData name="Gillian Ward" userId="46e8b325c1b402f3" providerId="LiveId" clId="{604BD874-923A-4727-8AA5-988CBDB8C2AF}" dt="2021-05-20T12:40:51.522" v="5830" actId="26606"/>
          <ac:spMkLst>
            <pc:docMk/>
            <pc:sldMk cId="3896377633" sldId="306"/>
            <ac:spMk id="10" creationId="{3CD9DF72-87A3-404E-A828-84CBF11A8303}"/>
          </ac:spMkLst>
        </pc:spChg>
        <pc:spChg chg="add del">
          <ac:chgData name="Gillian Ward" userId="46e8b325c1b402f3" providerId="LiveId" clId="{604BD874-923A-4727-8AA5-988CBDB8C2AF}" dt="2021-05-20T12:41:12.626" v="5832" actId="26606"/>
          <ac:spMkLst>
            <pc:docMk/>
            <pc:sldMk cId="3896377633" sldId="306"/>
            <ac:spMk id="17" creationId="{E862BE82-D00D-42C1-BF16-93AA37870C32}"/>
          </ac:spMkLst>
        </pc:spChg>
        <pc:spChg chg="add del">
          <ac:chgData name="Gillian Ward" userId="46e8b325c1b402f3" providerId="LiveId" clId="{604BD874-923A-4727-8AA5-988CBDB8C2AF}" dt="2021-05-20T12:41:12.626" v="5832" actId="26606"/>
          <ac:spMkLst>
            <pc:docMk/>
            <pc:sldMk cId="3896377633" sldId="306"/>
            <ac:spMk id="19" creationId="{F6D92C2D-1D3D-4974-918C-06579FB354A9}"/>
          </ac:spMkLst>
        </pc:spChg>
        <pc:spChg chg="add del">
          <ac:chgData name="Gillian Ward" userId="46e8b325c1b402f3" providerId="LiveId" clId="{604BD874-923A-4727-8AA5-988CBDB8C2AF}" dt="2021-05-20T12:43:02.166" v="5837" actId="26606"/>
          <ac:spMkLst>
            <pc:docMk/>
            <pc:sldMk cId="3896377633" sldId="306"/>
            <ac:spMk id="24" creationId="{E862BE82-D00D-42C1-BF16-93AA37870C32}"/>
          </ac:spMkLst>
        </pc:spChg>
        <pc:spChg chg="add del">
          <ac:chgData name="Gillian Ward" userId="46e8b325c1b402f3" providerId="LiveId" clId="{604BD874-923A-4727-8AA5-988CBDB8C2AF}" dt="2021-05-20T12:43:02.166" v="5837" actId="26606"/>
          <ac:spMkLst>
            <pc:docMk/>
            <pc:sldMk cId="3896377633" sldId="306"/>
            <ac:spMk id="26" creationId="{F6D92C2D-1D3D-4974-918C-06579FB354A9}"/>
          </ac:spMkLst>
        </pc:spChg>
        <pc:spChg chg="add del">
          <ac:chgData name="Gillian Ward" userId="46e8b325c1b402f3" providerId="LiveId" clId="{604BD874-923A-4727-8AA5-988CBDB8C2AF}" dt="2021-05-20T12:44:53.889" v="5843" actId="26606"/>
          <ac:spMkLst>
            <pc:docMk/>
            <pc:sldMk cId="3896377633" sldId="306"/>
            <ac:spMk id="31" creationId="{E862BE82-D00D-42C1-BF16-93AA37870C32}"/>
          </ac:spMkLst>
        </pc:spChg>
        <pc:spChg chg="add del">
          <ac:chgData name="Gillian Ward" userId="46e8b325c1b402f3" providerId="LiveId" clId="{604BD874-923A-4727-8AA5-988CBDB8C2AF}" dt="2021-05-20T12:44:53.889" v="5843" actId="26606"/>
          <ac:spMkLst>
            <pc:docMk/>
            <pc:sldMk cId="3896377633" sldId="306"/>
            <ac:spMk id="33" creationId="{F6D92C2D-1D3D-4974-918C-06579FB354A9}"/>
          </ac:spMkLst>
        </pc:spChg>
        <pc:spChg chg="add">
          <ac:chgData name="Gillian Ward" userId="46e8b325c1b402f3" providerId="LiveId" clId="{604BD874-923A-4727-8AA5-988CBDB8C2AF}" dt="2021-05-20T12:44:53.889" v="5843" actId="26606"/>
          <ac:spMkLst>
            <pc:docMk/>
            <pc:sldMk cId="3896377633" sldId="306"/>
            <ac:spMk id="38" creationId="{E862BE82-D00D-42C1-BF16-93AA37870C32}"/>
          </ac:spMkLst>
        </pc:spChg>
        <pc:spChg chg="add">
          <ac:chgData name="Gillian Ward" userId="46e8b325c1b402f3" providerId="LiveId" clId="{604BD874-923A-4727-8AA5-988CBDB8C2AF}" dt="2021-05-20T12:44:53.889" v="5843" actId="26606"/>
          <ac:spMkLst>
            <pc:docMk/>
            <pc:sldMk cId="3896377633" sldId="306"/>
            <ac:spMk id="40" creationId="{F6D92C2D-1D3D-4974-918C-06579FB354A9}"/>
          </ac:spMkLst>
        </pc:spChg>
        <pc:picChg chg="add del mod ord">
          <ac:chgData name="Gillian Ward" userId="46e8b325c1b402f3" providerId="LiveId" clId="{604BD874-923A-4727-8AA5-988CBDB8C2AF}" dt="2021-05-20T12:41:22.338" v="5833" actId="21"/>
          <ac:picMkLst>
            <pc:docMk/>
            <pc:sldMk cId="3896377633" sldId="306"/>
            <ac:picMk id="5" creationId="{C8CB413E-3AEB-4F83-9ACC-CB8C5D0931D6}"/>
          </ac:picMkLst>
        </pc:picChg>
        <pc:picChg chg="add del mod ord">
          <ac:chgData name="Gillian Ward" userId="46e8b325c1b402f3" providerId="LiveId" clId="{604BD874-923A-4727-8AA5-988CBDB8C2AF}" dt="2021-05-20T12:44:48.784" v="5839" actId="478"/>
          <ac:picMkLst>
            <pc:docMk/>
            <pc:sldMk cId="3896377633" sldId="306"/>
            <ac:picMk id="7" creationId="{1E79F2EC-FEB5-466D-AC48-794422DC2EE6}"/>
          </ac:picMkLst>
        </pc:picChg>
        <pc:picChg chg="add mod ord">
          <ac:chgData name="Gillian Ward" userId="46e8b325c1b402f3" providerId="LiveId" clId="{604BD874-923A-4727-8AA5-988CBDB8C2AF}" dt="2021-05-20T12:44:53.889" v="5843" actId="26606"/>
          <ac:picMkLst>
            <pc:docMk/>
            <pc:sldMk cId="3896377633" sldId="306"/>
            <ac:picMk id="9" creationId="{493F4A60-EDE0-42E9-8DCA-2149816A4F12}"/>
          </ac:picMkLst>
        </pc:picChg>
        <pc:cxnChg chg="add del">
          <ac:chgData name="Gillian Ward" userId="46e8b325c1b402f3" providerId="LiveId" clId="{604BD874-923A-4727-8AA5-988CBDB8C2AF}" dt="2021-05-20T12:40:51.522" v="5830" actId="26606"/>
          <ac:cxnSpMkLst>
            <pc:docMk/>
            <pc:sldMk cId="3896377633" sldId="306"/>
            <ac:cxnSpMk id="12" creationId="{20E3A342-4D61-4E3F-AF90-1AB42AEB96CC}"/>
          </ac:cxnSpMkLst>
        </pc:cxnChg>
      </pc:sldChg>
      <pc:sldChg chg="addSp delSp modSp new mod ord">
        <pc:chgData name="Gillian Ward" userId="46e8b325c1b402f3" providerId="LiveId" clId="{604BD874-923A-4727-8AA5-988CBDB8C2AF}" dt="2021-05-23T16:24:30.248" v="10965"/>
        <pc:sldMkLst>
          <pc:docMk/>
          <pc:sldMk cId="1577048176" sldId="307"/>
        </pc:sldMkLst>
        <pc:spChg chg="mod">
          <ac:chgData name="Gillian Ward" userId="46e8b325c1b402f3" providerId="LiveId" clId="{604BD874-923A-4727-8AA5-988CBDB8C2AF}" dt="2021-05-23T12:53:13.859" v="9033" actId="108"/>
          <ac:spMkLst>
            <pc:docMk/>
            <pc:sldMk cId="1577048176" sldId="307"/>
            <ac:spMk id="2" creationId="{2CEF9126-4662-44A0-BCCA-C853CF601FB5}"/>
          </ac:spMkLst>
        </pc:spChg>
        <pc:spChg chg="del mod">
          <ac:chgData name="Gillian Ward" userId="46e8b325c1b402f3" providerId="LiveId" clId="{604BD874-923A-4727-8AA5-988CBDB8C2AF}" dt="2021-05-23T12:52:21.604" v="9027" actId="12084"/>
          <ac:spMkLst>
            <pc:docMk/>
            <pc:sldMk cId="1577048176" sldId="307"/>
            <ac:spMk id="3" creationId="{1147E792-17B2-4652-8097-BB42135CD32C}"/>
          </ac:spMkLst>
        </pc:spChg>
        <pc:graphicFrameChg chg="add mod">
          <ac:chgData name="Gillian Ward" userId="46e8b325c1b402f3" providerId="LiveId" clId="{604BD874-923A-4727-8AA5-988CBDB8C2AF}" dt="2021-05-23T12:53:34.306" v="9034" actId="1076"/>
          <ac:graphicFrameMkLst>
            <pc:docMk/>
            <pc:sldMk cId="1577048176" sldId="307"/>
            <ac:graphicFrameMk id="4" creationId="{352BF758-6DF5-495D-AF34-CFEE1580EE8C}"/>
          </ac:graphicFrameMkLst>
        </pc:graphicFrameChg>
      </pc:sldChg>
      <pc:sldChg chg="addSp delSp modSp new mod ord setBg">
        <pc:chgData name="Gillian Ward" userId="46e8b325c1b402f3" providerId="LiveId" clId="{604BD874-923A-4727-8AA5-988CBDB8C2AF}" dt="2021-05-23T16:24:41.635" v="10969"/>
        <pc:sldMkLst>
          <pc:docMk/>
          <pc:sldMk cId="4291592056" sldId="308"/>
        </pc:sldMkLst>
        <pc:spChg chg="mod ord">
          <ac:chgData name="Gillian Ward" userId="46e8b325c1b402f3" providerId="LiveId" clId="{604BD874-923A-4727-8AA5-988CBDB8C2AF}" dt="2021-05-21T18:30:05.699" v="6978" actId="6549"/>
          <ac:spMkLst>
            <pc:docMk/>
            <pc:sldMk cId="4291592056" sldId="308"/>
            <ac:spMk id="2" creationId="{3E103A62-533F-4FDB-B164-78C14DDBFB4D}"/>
          </ac:spMkLst>
        </pc:spChg>
        <pc:spChg chg="add del">
          <ac:chgData name="Gillian Ward" userId="46e8b325c1b402f3" providerId="LiveId" clId="{604BD874-923A-4727-8AA5-988CBDB8C2AF}" dt="2021-05-21T18:29:05.255" v="6956"/>
          <ac:spMkLst>
            <pc:docMk/>
            <pc:sldMk cId="4291592056" sldId="308"/>
            <ac:spMk id="3" creationId="{AA229C54-1F3F-4BA1-8436-553D62C7BB3F}"/>
          </ac:spMkLst>
        </pc:spChg>
        <pc:spChg chg="add">
          <ac:chgData name="Gillian Ward" userId="46e8b325c1b402f3" providerId="LiveId" clId="{604BD874-923A-4727-8AA5-988CBDB8C2AF}" dt="2021-05-21T18:29:09.934" v="6959" actId="26606"/>
          <ac:spMkLst>
            <pc:docMk/>
            <pc:sldMk cId="4291592056" sldId="308"/>
            <ac:spMk id="12" creationId="{37C89E4B-3C9F-44B9-8B86-D9E3D112D8EC}"/>
          </ac:spMkLst>
        </pc:spChg>
        <pc:picChg chg="add del mod">
          <ac:chgData name="Gillian Ward" userId="46e8b325c1b402f3" providerId="LiveId" clId="{604BD874-923A-4727-8AA5-988CBDB8C2AF}" dt="2021-05-21T17:03:37.177" v="6672"/>
          <ac:picMkLst>
            <pc:docMk/>
            <pc:sldMk cId="4291592056" sldId="308"/>
            <ac:picMk id="5" creationId="{BE3C252B-C945-4976-AD57-B88887B8D3C0}"/>
          </ac:picMkLst>
        </pc:picChg>
        <pc:picChg chg="add mod">
          <ac:chgData name="Gillian Ward" userId="46e8b325c1b402f3" providerId="LiveId" clId="{604BD874-923A-4727-8AA5-988CBDB8C2AF}" dt="2021-05-21T18:29:09.934" v="6959" actId="26606"/>
          <ac:picMkLst>
            <pc:docMk/>
            <pc:sldMk cId="4291592056" sldId="308"/>
            <ac:picMk id="7" creationId="{9F19707A-DEA8-4CA6-88E8-7C5B17963CCD}"/>
          </ac:picMkLst>
        </pc:picChg>
        <pc:cxnChg chg="add">
          <ac:chgData name="Gillian Ward" userId="46e8b325c1b402f3" providerId="LiveId" clId="{604BD874-923A-4727-8AA5-988CBDB8C2AF}" dt="2021-05-21T18:29:09.934" v="6959" actId="26606"/>
          <ac:cxnSpMkLst>
            <pc:docMk/>
            <pc:sldMk cId="4291592056" sldId="308"/>
            <ac:cxnSpMk id="14" creationId="{AA2EAA10-076F-46BD-8F0F-B9A2FB77A85C}"/>
          </ac:cxnSpMkLst>
        </pc:cxnChg>
        <pc:cxnChg chg="add">
          <ac:chgData name="Gillian Ward" userId="46e8b325c1b402f3" providerId="LiveId" clId="{604BD874-923A-4727-8AA5-988CBDB8C2AF}" dt="2021-05-21T18:29:09.934" v="6959" actId="26606"/>
          <ac:cxnSpMkLst>
            <pc:docMk/>
            <pc:sldMk cId="4291592056" sldId="308"/>
            <ac:cxnSpMk id="16" creationId="{D891E407-403B-4764-86C9-33A56D3BCAA3}"/>
          </ac:cxnSpMkLst>
        </pc:cxnChg>
      </pc:sldChg>
      <pc:sldChg chg="addSp modSp new mod setBg">
        <pc:chgData name="Gillian Ward" userId="46e8b325c1b402f3" providerId="LiveId" clId="{604BD874-923A-4727-8AA5-988CBDB8C2AF}" dt="2021-05-23T16:12:14.412" v="10893" actId="6549"/>
        <pc:sldMkLst>
          <pc:docMk/>
          <pc:sldMk cId="2507536672" sldId="309"/>
        </pc:sldMkLst>
        <pc:spChg chg="mod">
          <ac:chgData name="Gillian Ward" userId="46e8b325c1b402f3" providerId="LiveId" clId="{604BD874-923A-4727-8AA5-988CBDB8C2AF}" dt="2021-05-19T21:21:51.237" v="4895" actId="1076"/>
          <ac:spMkLst>
            <pc:docMk/>
            <pc:sldMk cId="2507536672" sldId="309"/>
            <ac:spMk id="2" creationId="{3D2C06D4-FF33-4C70-BF7F-AA6C7C50FA5F}"/>
          </ac:spMkLst>
        </pc:spChg>
        <pc:spChg chg="mod">
          <ac:chgData name="Gillian Ward" userId="46e8b325c1b402f3" providerId="LiveId" clId="{604BD874-923A-4727-8AA5-988CBDB8C2AF}" dt="2021-05-23T16:12:14.412" v="10893" actId="6549"/>
          <ac:spMkLst>
            <pc:docMk/>
            <pc:sldMk cId="2507536672" sldId="309"/>
            <ac:spMk id="3" creationId="{E22416EC-79A1-4D3C-86A0-ECD76EFC4F42}"/>
          </ac:spMkLst>
        </pc:spChg>
        <pc:spChg chg="add">
          <ac:chgData name="Gillian Ward" userId="46e8b325c1b402f3" providerId="LiveId" clId="{604BD874-923A-4727-8AA5-988CBDB8C2AF}" dt="2021-05-17T22:37:25.255" v="4848" actId="26606"/>
          <ac:spMkLst>
            <pc:docMk/>
            <pc:sldMk cId="2507536672" sldId="309"/>
            <ac:spMk id="10" creationId="{E862BE82-D00D-42C1-BF16-93AA37870C32}"/>
          </ac:spMkLst>
        </pc:spChg>
        <pc:spChg chg="add">
          <ac:chgData name="Gillian Ward" userId="46e8b325c1b402f3" providerId="LiveId" clId="{604BD874-923A-4727-8AA5-988CBDB8C2AF}" dt="2021-05-17T22:37:25.255" v="4848" actId="26606"/>
          <ac:spMkLst>
            <pc:docMk/>
            <pc:sldMk cId="2507536672" sldId="309"/>
            <ac:spMk id="12" creationId="{F6D92C2D-1D3D-4974-918C-06579FB354A9}"/>
          </ac:spMkLst>
        </pc:spChg>
        <pc:picChg chg="add mod ord">
          <ac:chgData name="Gillian Ward" userId="46e8b325c1b402f3" providerId="LiveId" clId="{604BD874-923A-4727-8AA5-988CBDB8C2AF}" dt="2021-05-17T22:37:25.364" v="4850" actId="962"/>
          <ac:picMkLst>
            <pc:docMk/>
            <pc:sldMk cId="2507536672" sldId="309"/>
            <ac:picMk id="5" creationId="{830D34AA-C0BA-48C5-B520-F03CB1452114}"/>
          </ac:picMkLst>
        </pc:picChg>
      </pc:sldChg>
      <pc:sldChg chg="addSp modSp new mod setBg">
        <pc:chgData name="Gillian Ward" userId="46e8b325c1b402f3" providerId="LiveId" clId="{604BD874-923A-4727-8AA5-988CBDB8C2AF}" dt="2021-05-19T21:21:22.838" v="4890" actId="1076"/>
        <pc:sldMkLst>
          <pc:docMk/>
          <pc:sldMk cId="2657213196" sldId="310"/>
        </pc:sldMkLst>
        <pc:spChg chg="mod">
          <ac:chgData name="Gillian Ward" userId="46e8b325c1b402f3" providerId="LiveId" clId="{604BD874-923A-4727-8AA5-988CBDB8C2AF}" dt="2021-05-17T22:07:32.079" v="4757" actId="14100"/>
          <ac:spMkLst>
            <pc:docMk/>
            <pc:sldMk cId="2657213196" sldId="310"/>
            <ac:spMk id="2" creationId="{E365AD1F-5DB7-4568-A9C4-BFF6AF223DD6}"/>
          </ac:spMkLst>
        </pc:spChg>
        <pc:spChg chg="mod">
          <ac:chgData name="Gillian Ward" userId="46e8b325c1b402f3" providerId="LiveId" clId="{604BD874-923A-4727-8AA5-988CBDB8C2AF}" dt="2021-05-19T21:21:22.838" v="4890" actId="1076"/>
          <ac:spMkLst>
            <pc:docMk/>
            <pc:sldMk cId="2657213196" sldId="310"/>
            <ac:spMk id="3" creationId="{C652D34D-F309-40F4-9D43-BF98B5655D2E}"/>
          </ac:spMkLst>
        </pc:spChg>
        <pc:spChg chg="add">
          <ac:chgData name="Gillian Ward" userId="46e8b325c1b402f3" providerId="LiveId" clId="{604BD874-923A-4727-8AA5-988CBDB8C2AF}" dt="2021-05-17T22:07:11.859" v="4752" actId="26606"/>
          <ac:spMkLst>
            <pc:docMk/>
            <pc:sldMk cId="2657213196" sldId="310"/>
            <ac:spMk id="10" creationId="{E862BE82-D00D-42C1-BF16-93AA37870C32}"/>
          </ac:spMkLst>
        </pc:spChg>
        <pc:spChg chg="add">
          <ac:chgData name="Gillian Ward" userId="46e8b325c1b402f3" providerId="LiveId" clId="{604BD874-923A-4727-8AA5-988CBDB8C2AF}" dt="2021-05-17T22:07:11.859" v="4752" actId="26606"/>
          <ac:spMkLst>
            <pc:docMk/>
            <pc:sldMk cId="2657213196" sldId="310"/>
            <ac:spMk id="12" creationId="{F6D92C2D-1D3D-4974-918C-06579FB354A9}"/>
          </ac:spMkLst>
        </pc:spChg>
        <pc:picChg chg="add mod ord">
          <ac:chgData name="Gillian Ward" userId="46e8b325c1b402f3" providerId="LiveId" clId="{604BD874-923A-4727-8AA5-988CBDB8C2AF}" dt="2021-05-17T22:07:11.919" v="4754" actId="962"/>
          <ac:picMkLst>
            <pc:docMk/>
            <pc:sldMk cId="2657213196" sldId="310"/>
            <ac:picMk id="5" creationId="{C8D99C75-533F-4336-A2C7-84BF6987D73A}"/>
          </ac:picMkLst>
        </pc:picChg>
      </pc:sldChg>
      <pc:sldChg chg="addSp modSp new mod setBg">
        <pc:chgData name="Gillian Ward" userId="46e8b325c1b402f3" providerId="LiveId" clId="{604BD874-923A-4727-8AA5-988CBDB8C2AF}" dt="2021-05-23T16:22:47.788" v="10963" actId="27636"/>
        <pc:sldMkLst>
          <pc:docMk/>
          <pc:sldMk cId="1947035422" sldId="311"/>
        </pc:sldMkLst>
        <pc:spChg chg="mod">
          <ac:chgData name="Gillian Ward" userId="46e8b325c1b402f3" providerId="LiveId" clId="{604BD874-923A-4727-8AA5-988CBDB8C2AF}" dt="2021-05-19T21:20:36.384" v="4882" actId="1076"/>
          <ac:spMkLst>
            <pc:docMk/>
            <pc:sldMk cId="1947035422" sldId="311"/>
            <ac:spMk id="2" creationId="{4F82E92F-9393-4823-86EB-7658ABA2AA76}"/>
          </ac:spMkLst>
        </pc:spChg>
        <pc:spChg chg="mod">
          <ac:chgData name="Gillian Ward" userId="46e8b325c1b402f3" providerId="LiveId" clId="{604BD874-923A-4727-8AA5-988CBDB8C2AF}" dt="2021-05-23T16:22:47.788" v="10963" actId="27636"/>
          <ac:spMkLst>
            <pc:docMk/>
            <pc:sldMk cId="1947035422" sldId="311"/>
            <ac:spMk id="3" creationId="{2BB03EF9-7E6C-4215-B980-FDA8583A1FEE}"/>
          </ac:spMkLst>
        </pc:spChg>
        <pc:spChg chg="add">
          <ac:chgData name="Gillian Ward" userId="46e8b325c1b402f3" providerId="LiveId" clId="{604BD874-923A-4727-8AA5-988CBDB8C2AF}" dt="2021-05-17T22:32:51.700" v="4819" actId="26606"/>
          <ac:spMkLst>
            <pc:docMk/>
            <pc:sldMk cId="1947035422" sldId="311"/>
            <ac:spMk id="10" creationId="{E862BE82-D00D-42C1-BF16-93AA37870C32}"/>
          </ac:spMkLst>
        </pc:spChg>
        <pc:spChg chg="add">
          <ac:chgData name="Gillian Ward" userId="46e8b325c1b402f3" providerId="LiveId" clId="{604BD874-923A-4727-8AA5-988CBDB8C2AF}" dt="2021-05-17T22:32:51.700" v="4819" actId="26606"/>
          <ac:spMkLst>
            <pc:docMk/>
            <pc:sldMk cId="1947035422" sldId="311"/>
            <ac:spMk id="12" creationId="{F6D92C2D-1D3D-4974-918C-06579FB354A9}"/>
          </ac:spMkLst>
        </pc:spChg>
        <pc:picChg chg="add mod ord">
          <ac:chgData name="Gillian Ward" userId="46e8b325c1b402f3" providerId="LiveId" clId="{604BD874-923A-4727-8AA5-988CBDB8C2AF}" dt="2021-05-17T22:32:51.700" v="4819" actId="26606"/>
          <ac:picMkLst>
            <pc:docMk/>
            <pc:sldMk cId="1947035422" sldId="311"/>
            <ac:picMk id="5" creationId="{FDDDCDC1-9A38-4A27-9539-ECF6DC81CE5B}"/>
          </ac:picMkLst>
        </pc:picChg>
      </pc:sldChg>
      <pc:sldChg chg="addSp delSp modSp new mod">
        <pc:chgData name="Gillian Ward" userId="46e8b325c1b402f3" providerId="LiveId" clId="{604BD874-923A-4727-8AA5-988CBDB8C2AF}" dt="2021-05-23T15:09:55.677" v="9076" actId="14100"/>
        <pc:sldMkLst>
          <pc:docMk/>
          <pc:sldMk cId="467137841" sldId="312"/>
        </pc:sldMkLst>
        <pc:spChg chg="mod">
          <ac:chgData name="Gillian Ward" userId="46e8b325c1b402f3" providerId="LiveId" clId="{604BD874-923A-4727-8AA5-988CBDB8C2AF}" dt="2021-05-23T13:05:43.010" v="9047" actId="1076"/>
          <ac:spMkLst>
            <pc:docMk/>
            <pc:sldMk cId="467137841" sldId="312"/>
            <ac:spMk id="2" creationId="{75D98A87-605B-4D89-88A6-58F9ECB69908}"/>
          </ac:spMkLst>
        </pc:spChg>
        <pc:spChg chg="del">
          <ac:chgData name="Gillian Ward" userId="46e8b325c1b402f3" providerId="LiveId" clId="{604BD874-923A-4727-8AA5-988CBDB8C2AF}" dt="2021-05-23T13:01:26.003" v="9035"/>
          <ac:spMkLst>
            <pc:docMk/>
            <pc:sldMk cId="467137841" sldId="312"/>
            <ac:spMk id="3" creationId="{CA2562FE-0FBC-42F0-A37D-0810BA9F38E3}"/>
          </ac:spMkLst>
        </pc:spChg>
        <pc:picChg chg="add mod">
          <ac:chgData name="Gillian Ward" userId="46e8b325c1b402f3" providerId="LiveId" clId="{604BD874-923A-4727-8AA5-988CBDB8C2AF}" dt="2021-05-23T15:09:55.677" v="9076" actId="14100"/>
          <ac:picMkLst>
            <pc:docMk/>
            <pc:sldMk cId="467137841" sldId="312"/>
            <ac:picMk id="5" creationId="{5FB5466B-5F61-48A1-B5A5-43E445A69566}"/>
          </ac:picMkLst>
        </pc:picChg>
      </pc:sldChg>
      <pc:sldChg chg="addSp delSp modSp new mod setBg">
        <pc:chgData name="Gillian Ward" userId="46e8b325c1b402f3" providerId="LiveId" clId="{604BD874-923A-4727-8AA5-988CBDB8C2AF}" dt="2021-05-21T16:56:18.671" v="6648" actId="255"/>
        <pc:sldMkLst>
          <pc:docMk/>
          <pc:sldMk cId="3290622549" sldId="313"/>
        </pc:sldMkLst>
        <pc:spChg chg="mod">
          <ac:chgData name="Gillian Ward" userId="46e8b325c1b402f3" providerId="LiveId" clId="{604BD874-923A-4727-8AA5-988CBDB8C2AF}" dt="2021-05-21T16:56:04.024" v="6644" actId="1076"/>
          <ac:spMkLst>
            <pc:docMk/>
            <pc:sldMk cId="3290622549" sldId="313"/>
            <ac:spMk id="2" creationId="{EE93E0BD-1687-411B-A231-0471545F090E}"/>
          </ac:spMkLst>
        </pc:spChg>
        <pc:spChg chg="mod">
          <ac:chgData name="Gillian Ward" userId="46e8b325c1b402f3" providerId="LiveId" clId="{604BD874-923A-4727-8AA5-988CBDB8C2AF}" dt="2021-05-21T16:56:18.671" v="6648" actId="255"/>
          <ac:spMkLst>
            <pc:docMk/>
            <pc:sldMk cId="3290622549" sldId="313"/>
            <ac:spMk id="3" creationId="{5671BC4C-F70B-4A54-ACA6-7F35A0BC70CB}"/>
          </ac:spMkLst>
        </pc:spChg>
        <pc:spChg chg="add">
          <ac:chgData name="Gillian Ward" userId="46e8b325c1b402f3" providerId="LiveId" clId="{604BD874-923A-4727-8AA5-988CBDB8C2AF}" dt="2021-05-20T12:49:05.192" v="5868" actId="26606"/>
          <ac:spMkLst>
            <pc:docMk/>
            <pc:sldMk cId="3290622549" sldId="313"/>
            <ac:spMk id="9" creationId="{E862BE82-D00D-42C1-BF16-93AA37870C32}"/>
          </ac:spMkLst>
        </pc:spChg>
        <pc:spChg chg="add del">
          <ac:chgData name="Gillian Ward" userId="46e8b325c1b402f3" providerId="LiveId" clId="{604BD874-923A-4727-8AA5-988CBDB8C2AF}" dt="2021-05-20T12:46:51.995" v="5862" actId="26606"/>
          <ac:spMkLst>
            <pc:docMk/>
            <pc:sldMk cId="3290622549" sldId="313"/>
            <ac:spMk id="10" creationId="{E862BE82-D00D-42C1-BF16-93AA37870C32}"/>
          </ac:spMkLst>
        </pc:spChg>
        <pc:spChg chg="add del">
          <ac:chgData name="Gillian Ward" userId="46e8b325c1b402f3" providerId="LiveId" clId="{604BD874-923A-4727-8AA5-988CBDB8C2AF}" dt="2021-05-20T12:46:51.995" v="5862" actId="26606"/>
          <ac:spMkLst>
            <pc:docMk/>
            <pc:sldMk cId="3290622549" sldId="313"/>
            <ac:spMk id="12" creationId="{F6D92C2D-1D3D-4974-918C-06579FB354A9}"/>
          </ac:spMkLst>
        </pc:spChg>
        <pc:spChg chg="add">
          <ac:chgData name="Gillian Ward" userId="46e8b325c1b402f3" providerId="LiveId" clId="{604BD874-923A-4727-8AA5-988CBDB8C2AF}" dt="2021-05-20T12:49:05.192" v="5868" actId="26606"/>
          <ac:spMkLst>
            <pc:docMk/>
            <pc:sldMk cId="3290622549" sldId="313"/>
            <ac:spMk id="14" creationId="{F6D92C2D-1D3D-4974-918C-06579FB354A9}"/>
          </ac:spMkLst>
        </pc:spChg>
        <pc:picChg chg="add del mod ord">
          <ac:chgData name="Gillian Ward" userId="46e8b325c1b402f3" providerId="LiveId" clId="{604BD874-923A-4727-8AA5-988CBDB8C2AF}" dt="2021-05-20T12:46:53.149" v="5864"/>
          <ac:picMkLst>
            <pc:docMk/>
            <pc:sldMk cId="3290622549" sldId="313"/>
            <ac:picMk id="5" creationId="{600005A3-C5C6-4634-8EE9-1F7080FA427F}"/>
          </ac:picMkLst>
        </pc:picChg>
        <pc:picChg chg="add mod ord">
          <ac:chgData name="Gillian Ward" userId="46e8b325c1b402f3" providerId="LiveId" clId="{604BD874-923A-4727-8AA5-988CBDB8C2AF}" dt="2021-05-20T12:49:05.192" v="5868" actId="26606"/>
          <ac:picMkLst>
            <pc:docMk/>
            <pc:sldMk cId="3290622549" sldId="313"/>
            <ac:picMk id="7" creationId="{205CF450-54BB-4335-899A-DD9CD13F8747}"/>
          </ac:picMkLst>
        </pc:picChg>
      </pc:sldChg>
      <pc:sldChg chg="addSp delSp modSp new mod setBg delDesignElem chgLayout">
        <pc:chgData name="Gillian Ward" userId="46e8b325c1b402f3" providerId="LiveId" clId="{604BD874-923A-4727-8AA5-988CBDB8C2AF}" dt="2021-05-23T15:09:30.716" v="9072" actId="1076"/>
        <pc:sldMkLst>
          <pc:docMk/>
          <pc:sldMk cId="1189209890" sldId="314"/>
        </pc:sldMkLst>
        <pc:spChg chg="mod ord">
          <ac:chgData name="Gillian Ward" userId="46e8b325c1b402f3" providerId="LiveId" clId="{604BD874-923A-4727-8AA5-988CBDB8C2AF}" dt="2021-05-23T15:09:30.716" v="9072" actId="1076"/>
          <ac:spMkLst>
            <pc:docMk/>
            <pc:sldMk cId="1189209890" sldId="314"/>
            <ac:spMk id="2" creationId="{BCE74B3C-076E-48C9-85EA-B165819450C1}"/>
          </ac:spMkLst>
        </pc:spChg>
        <pc:spChg chg="del mod">
          <ac:chgData name="Gillian Ward" userId="46e8b325c1b402f3" providerId="LiveId" clId="{604BD874-923A-4727-8AA5-988CBDB8C2AF}" dt="2021-05-23T15:07:32.232" v="9057" actId="700"/>
          <ac:spMkLst>
            <pc:docMk/>
            <pc:sldMk cId="1189209890" sldId="314"/>
            <ac:spMk id="3" creationId="{8D1FA5FC-AFA3-4877-934D-91225331E6D7}"/>
          </ac:spMkLst>
        </pc:spChg>
        <pc:spChg chg="add del mod ord">
          <ac:chgData name="Gillian Ward" userId="46e8b325c1b402f3" providerId="LiveId" clId="{604BD874-923A-4727-8AA5-988CBDB8C2AF}" dt="2021-05-23T15:07:59.508" v="9062" actId="21"/>
          <ac:spMkLst>
            <pc:docMk/>
            <pc:sldMk cId="1189209890" sldId="314"/>
            <ac:spMk id="4" creationId="{4ACD9C24-9293-4431-919A-A4060C733C39}"/>
          </ac:spMkLst>
        </pc:spChg>
        <pc:spChg chg="add del">
          <ac:chgData name="Gillian Ward" userId="46e8b325c1b402f3" providerId="LiveId" clId="{604BD874-923A-4727-8AA5-988CBDB8C2AF}" dt="2021-05-23T15:07:32.232" v="9057" actId="700"/>
          <ac:spMkLst>
            <pc:docMk/>
            <pc:sldMk cId="1189209890" sldId="314"/>
            <ac:spMk id="71" creationId="{1A95671B-3CC6-4792-9114-B74FAEA224E6}"/>
          </ac:spMkLst>
        </pc:spChg>
        <pc:picChg chg="add mod">
          <ac:chgData name="Gillian Ward" userId="46e8b325c1b402f3" providerId="LiveId" clId="{604BD874-923A-4727-8AA5-988CBDB8C2AF}" dt="2021-05-23T15:07:56.258" v="9061" actId="14100"/>
          <ac:picMkLst>
            <pc:docMk/>
            <pc:sldMk cId="1189209890" sldId="314"/>
            <ac:picMk id="1026" creationId="{39C72092-2650-4EFC-9CA6-3EE51869E89A}"/>
          </ac:picMkLst>
        </pc:picChg>
      </pc:sldChg>
      <pc:sldChg chg="addSp delSp modSp new mod">
        <pc:chgData name="Gillian Ward" userId="46e8b325c1b402f3" providerId="LiveId" clId="{604BD874-923A-4727-8AA5-988CBDB8C2AF}" dt="2021-06-03T20:23:49.848" v="12121" actId="6549"/>
        <pc:sldMkLst>
          <pc:docMk/>
          <pc:sldMk cId="1931136200" sldId="315"/>
        </pc:sldMkLst>
        <pc:spChg chg="mod">
          <ac:chgData name="Gillian Ward" userId="46e8b325c1b402f3" providerId="LiveId" clId="{604BD874-923A-4727-8AA5-988CBDB8C2AF}" dt="2021-05-17T12:49:55.196" v="3018" actId="122"/>
          <ac:spMkLst>
            <pc:docMk/>
            <pc:sldMk cId="1931136200" sldId="315"/>
            <ac:spMk id="2" creationId="{A6EA6A17-BC26-4278-88ED-21723D380A54}"/>
          </ac:spMkLst>
        </pc:spChg>
        <pc:spChg chg="del">
          <ac:chgData name="Gillian Ward" userId="46e8b325c1b402f3" providerId="LiveId" clId="{604BD874-923A-4727-8AA5-988CBDB8C2AF}" dt="2021-05-17T09:43:09.686" v="2789" actId="3680"/>
          <ac:spMkLst>
            <pc:docMk/>
            <pc:sldMk cId="1931136200" sldId="315"/>
            <ac:spMk id="3" creationId="{F85F251E-9F8B-44FE-A67E-F0CE9FE08614}"/>
          </ac:spMkLst>
        </pc:spChg>
        <pc:graphicFrameChg chg="add mod ord modGraphic">
          <ac:chgData name="Gillian Ward" userId="46e8b325c1b402f3" providerId="LiveId" clId="{604BD874-923A-4727-8AA5-988CBDB8C2AF}" dt="2021-06-03T20:23:49.848" v="12121" actId="6549"/>
          <ac:graphicFrameMkLst>
            <pc:docMk/>
            <pc:sldMk cId="1931136200" sldId="315"/>
            <ac:graphicFrameMk id="4" creationId="{F3DEA16B-E4F4-47B1-BDEC-E69099AC0997}"/>
          </ac:graphicFrameMkLst>
        </pc:graphicFrameChg>
      </pc:sldChg>
      <pc:sldChg chg="addSp modSp new mod setBg">
        <pc:chgData name="Gillian Ward" userId="46e8b325c1b402f3" providerId="LiveId" clId="{604BD874-923A-4727-8AA5-988CBDB8C2AF}" dt="2021-06-02T21:41:55.040" v="11983" actId="255"/>
        <pc:sldMkLst>
          <pc:docMk/>
          <pc:sldMk cId="1567969953" sldId="316"/>
        </pc:sldMkLst>
        <pc:spChg chg="mod">
          <ac:chgData name="Gillian Ward" userId="46e8b325c1b402f3" providerId="LiveId" clId="{604BD874-923A-4727-8AA5-988CBDB8C2AF}" dt="2021-06-02T21:41:55.040" v="11983" actId="255"/>
          <ac:spMkLst>
            <pc:docMk/>
            <pc:sldMk cId="1567969953" sldId="316"/>
            <ac:spMk id="2" creationId="{4443EAE1-5F5E-4A55-9E4A-BBDA8C2671E7}"/>
          </ac:spMkLst>
        </pc:spChg>
        <pc:spChg chg="mod">
          <ac:chgData name="Gillian Ward" userId="46e8b325c1b402f3" providerId="LiveId" clId="{604BD874-923A-4727-8AA5-988CBDB8C2AF}" dt="2021-05-23T16:13:45.762" v="10900" actId="255"/>
          <ac:spMkLst>
            <pc:docMk/>
            <pc:sldMk cId="1567969953" sldId="316"/>
            <ac:spMk id="3" creationId="{13E774C4-7EA7-4112-9D6E-CD94B039D0EB}"/>
          </ac:spMkLst>
        </pc:spChg>
        <pc:spChg chg="add">
          <ac:chgData name="Gillian Ward" userId="46e8b325c1b402f3" providerId="LiveId" clId="{604BD874-923A-4727-8AA5-988CBDB8C2AF}" dt="2021-05-20T12:51:38.179" v="5872" actId="26606"/>
          <ac:spMkLst>
            <pc:docMk/>
            <pc:sldMk cId="1567969953" sldId="316"/>
            <ac:spMk id="10" creationId="{E862BE82-D00D-42C1-BF16-93AA37870C32}"/>
          </ac:spMkLst>
        </pc:spChg>
        <pc:spChg chg="add">
          <ac:chgData name="Gillian Ward" userId="46e8b325c1b402f3" providerId="LiveId" clId="{604BD874-923A-4727-8AA5-988CBDB8C2AF}" dt="2021-05-20T12:51:38.179" v="5872" actId="26606"/>
          <ac:spMkLst>
            <pc:docMk/>
            <pc:sldMk cId="1567969953" sldId="316"/>
            <ac:spMk id="12" creationId="{F6D92C2D-1D3D-4974-918C-06579FB354A9}"/>
          </ac:spMkLst>
        </pc:spChg>
        <pc:picChg chg="add mod ord">
          <ac:chgData name="Gillian Ward" userId="46e8b325c1b402f3" providerId="LiveId" clId="{604BD874-923A-4727-8AA5-988CBDB8C2AF}" dt="2021-05-20T12:51:38.179" v="5872" actId="26606"/>
          <ac:picMkLst>
            <pc:docMk/>
            <pc:sldMk cId="1567969953" sldId="316"/>
            <ac:picMk id="5" creationId="{687B92CA-298D-40DC-BD8B-136F4FA0E49A}"/>
          </ac:picMkLst>
        </pc:picChg>
      </pc:sldChg>
      <pc:sldChg chg="addSp modSp new mod setBg">
        <pc:chgData name="Gillian Ward" userId="46e8b325c1b402f3" providerId="LiveId" clId="{604BD874-923A-4727-8AA5-988CBDB8C2AF}" dt="2021-06-02T21:42:34.917" v="11987" actId="1076"/>
        <pc:sldMkLst>
          <pc:docMk/>
          <pc:sldMk cId="194126297" sldId="317"/>
        </pc:sldMkLst>
        <pc:spChg chg="mod">
          <ac:chgData name="Gillian Ward" userId="46e8b325c1b402f3" providerId="LiveId" clId="{604BD874-923A-4727-8AA5-988CBDB8C2AF}" dt="2021-06-02T21:42:34.917" v="11987" actId="1076"/>
          <ac:spMkLst>
            <pc:docMk/>
            <pc:sldMk cId="194126297" sldId="317"/>
            <ac:spMk id="2" creationId="{8BB615BB-2FDA-4F2C-92F3-A2D31E240FB1}"/>
          </ac:spMkLst>
        </pc:spChg>
        <pc:spChg chg="mod">
          <ac:chgData name="Gillian Ward" userId="46e8b325c1b402f3" providerId="LiveId" clId="{604BD874-923A-4727-8AA5-988CBDB8C2AF}" dt="2021-05-21T16:54:53.208" v="6629" actId="255"/>
          <ac:spMkLst>
            <pc:docMk/>
            <pc:sldMk cId="194126297" sldId="317"/>
            <ac:spMk id="3" creationId="{322FFAA9-30E5-4D87-8D2C-920CBAC56D77}"/>
          </ac:spMkLst>
        </pc:spChg>
        <pc:spChg chg="add">
          <ac:chgData name="Gillian Ward" userId="46e8b325c1b402f3" providerId="LiveId" clId="{604BD874-923A-4727-8AA5-988CBDB8C2AF}" dt="2021-05-21T16:35:05.914" v="6416" actId="26606"/>
          <ac:spMkLst>
            <pc:docMk/>
            <pc:sldMk cId="194126297" sldId="317"/>
            <ac:spMk id="10" creationId="{E862BE82-D00D-42C1-BF16-93AA37870C32}"/>
          </ac:spMkLst>
        </pc:spChg>
        <pc:spChg chg="add">
          <ac:chgData name="Gillian Ward" userId="46e8b325c1b402f3" providerId="LiveId" clId="{604BD874-923A-4727-8AA5-988CBDB8C2AF}" dt="2021-05-21T16:35:05.914" v="6416" actId="26606"/>
          <ac:spMkLst>
            <pc:docMk/>
            <pc:sldMk cId="194126297" sldId="317"/>
            <ac:spMk id="12" creationId="{F6D92C2D-1D3D-4974-918C-06579FB354A9}"/>
          </ac:spMkLst>
        </pc:spChg>
        <pc:picChg chg="add mod ord">
          <ac:chgData name="Gillian Ward" userId="46e8b325c1b402f3" providerId="LiveId" clId="{604BD874-923A-4727-8AA5-988CBDB8C2AF}" dt="2021-05-21T16:35:05.914" v="6416" actId="26606"/>
          <ac:picMkLst>
            <pc:docMk/>
            <pc:sldMk cId="194126297" sldId="317"/>
            <ac:picMk id="5" creationId="{5BF4A7C8-3869-440C-B0E2-5D2AC6384D1D}"/>
          </ac:picMkLst>
        </pc:picChg>
      </pc:sldChg>
      <pc:sldChg chg="addSp delSp modSp new del mod setBg">
        <pc:chgData name="Gillian Ward" userId="46e8b325c1b402f3" providerId="LiveId" clId="{604BD874-923A-4727-8AA5-988CBDB8C2AF}" dt="2021-06-03T20:21:10.835" v="12119" actId="2696"/>
        <pc:sldMkLst>
          <pc:docMk/>
          <pc:sldMk cId="1937151354" sldId="318"/>
        </pc:sldMkLst>
        <pc:spChg chg="mod">
          <ac:chgData name="Gillian Ward" userId="46e8b325c1b402f3" providerId="LiveId" clId="{604BD874-923A-4727-8AA5-988CBDB8C2AF}" dt="2021-06-02T21:43:56.813" v="12009" actId="20577"/>
          <ac:spMkLst>
            <pc:docMk/>
            <pc:sldMk cId="1937151354" sldId="318"/>
            <ac:spMk id="2" creationId="{D0F94ED2-72C6-45EC-9E6A-1B8BD400722B}"/>
          </ac:spMkLst>
        </pc:spChg>
        <pc:spChg chg="mod">
          <ac:chgData name="Gillian Ward" userId="46e8b325c1b402f3" providerId="LiveId" clId="{604BD874-923A-4727-8AA5-988CBDB8C2AF}" dt="2021-05-21T16:54:02.017" v="6616" actId="1076"/>
          <ac:spMkLst>
            <pc:docMk/>
            <pc:sldMk cId="1937151354" sldId="318"/>
            <ac:spMk id="3" creationId="{DC56985E-B845-4B90-B199-CAC251CBD6E4}"/>
          </ac:spMkLst>
        </pc:spChg>
        <pc:spChg chg="add">
          <ac:chgData name="Gillian Ward" userId="46e8b325c1b402f3" providerId="LiveId" clId="{604BD874-923A-4727-8AA5-988CBDB8C2AF}" dt="2021-05-21T16:33:30.191" v="6410" actId="26606"/>
          <ac:spMkLst>
            <pc:docMk/>
            <pc:sldMk cId="1937151354" sldId="318"/>
            <ac:spMk id="10" creationId="{E862BE82-D00D-42C1-BF16-93AA37870C32}"/>
          </ac:spMkLst>
        </pc:spChg>
        <pc:spChg chg="add">
          <ac:chgData name="Gillian Ward" userId="46e8b325c1b402f3" providerId="LiveId" clId="{604BD874-923A-4727-8AA5-988CBDB8C2AF}" dt="2021-05-21T16:33:30.191" v="6410" actId="26606"/>
          <ac:spMkLst>
            <pc:docMk/>
            <pc:sldMk cId="1937151354" sldId="318"/>
            <ac:spMk id="12" creationId="{F6D92C2D-1D3D-4974-918C-06579FB354A9}"/>
          </ac:spMkLst>
        </pc:spChg>
        <pc:picChg chg="add del mod ord">
          <ac:chgData name="Gillian Ward" userId="46e8b325c1b402f3" providerId="LiveId" clId="{604BD874-923A-4727-8AA5-988CBDB8C2AF}" dt="2021-06-03T20:20:18.227" v="12115" actId="21"/>
          <ac:picMkLst>
            <pc:docMk/>
            <pc:sldMk cId="1937151354" sldId="318"/>
            <ac:picMk id="5" creationId="{604BFB2F-DDF8-4104-AE1A-D245A53E8F9A}"/>
          </ac:picMkLst>
        </pc:picChg>
      </pc:sldChg>
      <pc:sldChg chg="addSp delSp modSp new mod setBg">
        <pc:chgData name="Gillian Ward" userId="46e8b325c1b402f3" providerId="LiveId" clId="{604BD874-923A-4727-8AA5-988CBDB8C2AF}" dt="2021-06-03T20:21:06.440" v="12118" actId="26606"/>
        <pc:sldMkLst>
          <pc:docMk/>
          <pc:sldMk cId="1556772298" sldId="319"/>
        </pc:sldMkLst>
        <pc:spChg chg="mod">
          <ac:chgData name="Gillian Ward" userId="46e8b325c1b402f3" providerId="LiveId" clId="{604BD874-923A-4727-8AA5-988CBDB8C2AF}" dt="2021-05-21T19:50:33.405" v="7236" actId="122"/>
          <ac:spMkLst>
            <pc:docMk/>
            <pc:sldMk cId="1556772298" sldId="319"/>
            <ac:spMk id="2" creationId="{22586ECF-5C28-4516-AA42-2F94DB5BB8EB}"/>
          </ac:spMkLst>
        </pc:spChg>
        <pc:spChg chg="del mod">
          <ac:chgData name="Gillian Ward" userId="46e8b325c1b402f3" providerId="LiveId" clId="{604BD874-923A-4727-8AA5-988CBDB8C2AF}" dt="2021-05-21T19:50:10.097" v="7231" actId="12084"/>
          <ac:spMkLst>
            <pc:docMk/>
            <pc:sldMk cId="1556772298" sldId="319"/>
            <ac:spMk id="3" creationId="{6CC2C84F-E0C5-40AB-8261-5E8D4E3EDE7F}"/>
          </ac:spMkLst>
        </pc:spChg>
        <pc:graphicFrameChg chg="add mod">
          <ac:chgData name="Gillian Ward" userId="46e8b325c1b402f3" providerId="LiveId" clId="{604BD874-923A-4727-8AA5-988CBDB8C2AF}" dt="2021-06-03T20:20:22.539" v="12116"/>
          <ac:graphicFrameMkLst>
            <pc:docMk/>
            <pc:sldMk cId="1556772298" sldId="319"/>
            <ac:graphicFrameMk id="6" creationId="{3D54E750-E053-47DF-813E-94C839DA173F}"/>
          </ac:graphicFrameMkLst>
        </pc:graphicFrameChg>
        <pc:picChg chg="add del mod">
          <ac:chgData name="Gillian Ward" userId="46e8b325c1b402f3" providerId="LiveId" clId="{604BD874-923A-4727-8AA5-988CBDB8C2AF}" dt="2021-05-21T19:48:40.829" v="7189" actId="21"/>
          <ac:picMkLst>
            <pc:docMk/>
            <pc:sldMk cId="1556772298" sldId="319"/>
            <ac:picMk id="5" creationId="{6FB0B072-D9FA-4F6D-9E5E-41D10AF0F1E0}"/>
          </ac:picMkLst>
        </pc:picChg>
      </pc:sldChg>
      <pc:sldChg chg="addSp delSp modSp new mod">
        <pc:chgData name="Gillian Ward" userId="46e8b325c1b402f3" providerId="LiveId" clId="{604BD874-923A-4727-8AA5-988CBDB8C2AF}" dt="2021-06-03T20:30:21.941" v="12271" actId="20577"/>
        <pc:sldMkLst>
          <pc:docMk/>
          <pc:sldMk cId="1779988117" sldId="320"/>
        </pc:sldMkLst>
        <pc:spChg chg="mod">
          <ac:chgData name="Gillian Ward" userId="46e8b325c1b402f3" providerId="LiveId" clId="{604BD874-923A-4727-8AA5-988CBDB8C2AF}" dt="2021-05-23T15:38:38.529" v="9809" actId="122"/>
          <ac:spMkLst>
            <pc:docMk/>
            <pc:sldMk cId="1779988117" sldId="320"/>
            <ac:spMk id="2" creationId="{ACC04589-D490-427C-AD25-3F33BFD2627F}"/>
          </ac:spMkLst>
        </pc:spChg>
        <pc:spChg chg="del">
          <ac:chgData name="Gillian Ward" userId="46e8b325c1b402f3" providerId="LiveId" clId="{604BD874-923A-4727-8AA5-988CBDB8C2AF}" dt="2021-05-23T15:38:25.504" v="9807" actId="3680"/>
          <ac:spMkLst>
            <pc:docMk/>
            <pc:sldMk cId="1779988117" sldId="320"/>
            <ac:spMk id="3" creationId="{933D88DA-903A-4D17-A03A-F44262DBC93D}"/>
          </ac:spMkLst>
        </pc:spChg>
        <pc:graphicFrameChg chg="add mod ord modGraphic">
          <ac:chgData name="Gillian Ward" userId="46e8b325c1b402f3" providerId="LiveId" clId="{604BD874-923A-4727-8AA5-988CBDB8C2AF}" dt="2021-06-03T20:30:21.941" v="12271" actId="20577"/>
          <ac:graphicFrameMkLst>
            <pc:docMk/>
            <pc:sldMk cId="1779988117" sldId="320"/>
            <ac:graphicFrameMk id="4" creationId="{94A290C0-2F0E-4617-B8CD-FE3F096552B6}"/>
          </ac:graphicFrameMkLst>
        </pc:graphicFrameChg>
      </pc:sldChg>
      <pc:sldChg chg="addSp modSp new mod setBg">
        <pc:chgData name="Gillian Ward" userId="46e8b325c1b402f3" providerId="LiveId" clId="{604BD874-923A-4727-8AA5-988CBDB8C2AF}" dt="2021-05-21T16:53:38.352" v="6612" actId="1076"/>
        <pc:sldMkLst>
          <pc:docMk/>
          <pc:sldMk cId="4005853749" sldId="321"/>
        </pc:sldMkLst>
        <pc:spChg chg="mod">
          <ac:chgData name="Gillian Ward" userId="46e8b325c1b402f3" providerId="LiveId" clId="{604BD874-923A-4727-8AA5-988CBDB8C2AF}" dt="2021-05-21T16:53:32.106" v="6611" actId="1076"/>
          <ac:spMkLst>
            <pc:docMk/>
            <pc:sldMk cId="4005853749" sldId="321"/>
            <ac:spMk id="2" creationId="{05537774-F3B7-453C-9B0A-71E20B2CBD8A}"/>
          </ac:spMkLst>
        </pc:spChg>
        <pc:spChg chg="mod">
          <ac:chgData name="Gillian Ward" userId="46e8b325c1b402f3" providerId="LiveId" clId="{604BD874-923A-4727-8AA5-988CBDB8C2AF}" dt="2021-05-21T16:53:38.352" v="6612" actId="1076"/>
          <ac:spMkLst>
            <pc:docMk/>
            <pc:sldMk cId="4005853749" sldId="321"/>
            <ac:spMk id="3" creationId="{A48CED8F-7171-4202-AD84-F972A185AC43}"/>
          </ac:spMkLst>
        </pc:spChg>
        <pc:spChg chg="add">
          <ac:chgData name="Gillian Ward" userId="46e8b325c1b402f3" providerId="LiveId" clId="{604BD874-923A-4727-8AA5-988CBDB8C2AF}" dt="2021-05-21T16:44:56.304" v="6484" actId="26606"/>
          <ac:spMkLst>
            <pc:docMk/>
            <pc:sldMk cId="4005853749" sldId="321"/>
            <ac:spMk id="10" creationId="{E862BE82-D00D-42C1-BF16-93AA37870C32}"/>
          </ac:spMkLst>
        </pc:spChg>
        <pc:spChg chg="add">
          <ac:chgData name="Gillian Ward" userId="46e8b325c1b402f3" providerId="LiveId" clId="{604BD874-923A-4727-8AA5-988CBDB8C2AF}" dt="2021-05-21T16:44:56.304" v="6484" actId="26606"/>
          <ac:spMkLst>
            <pc:docMk/>
            <pc:sldMk cId="4005853749" sldId="321"/>
            <ac:spMk id="12" creationId="{F6D92C2D-1D3D-4974-918C-06579FB354A9}"/>
          </ac:spMkLst>
        </pc:spChg>
        <pc:picChg chg="add mod ord">
          <ac:chgData name="Gillian Ward" userId="46e8b325c1b402f3" providerId="LiveId" clId="{604BD874-923A-4727-8AA5-988CBDB8C2AF}" dt="2021-05-21T16:44:56.304" v="6484" actId="26606"/>
          <ac:picMkLst>
            <pc:docMk/>
            <pc:sldMk cId="4005853749" sldId="321"/>
            <ac:picMk id="5" creationId="{C6920EFB-4C70-4AB7-858A-4D9359BF2A6F}"/>
          </ac:picMkLst>
        </pc:picChg>
      </pc:sldChg>
      <pc:sldChg chg="addSp delSp modSp new del mod setBg">
        <pc:chgData name="Gillian Ward" userId="46e8b325c1b402f3" providerId="LiveId" clId="{604BD874-923A-4727-8AA5-988CBDB8C2AF}" dt="2021-05-21T16:06:02.502" v="6302" actId="2696"/>
        <pc:sldMkLst>
          <pc:docMk/>
          <pc:sldMk cId="4187312932" sldId="322"/>
        </pc:sldMkLst>
        <pc:spChg chg="mod">
          <ac:chgData name="Gillian Ward" userId="46e8b325c1b402f3" providerId="LiveId" clId="{604BD874-923A-4727-8AA5-988CBDB8C2AF}" dt="2021-05-21T16:02:41.437" v="6289" actId="21"/>
          <ac:spMkLst>
            <pc:docMk/>
            <pc:sldMk cId="4187312932" sldId="322"/>
            <ac:spMk id="2" creationId="{6A80F1BA-DA89-4A0E-9712-5FCBF16C28B6}"/>
          </ac:spMkLst>
        </pc:spChg>
        <pc:spChg chg="mod">
          <ac:chgData name="Gillian Ward" userId="46e8b325c1b402f3" providerId="LiveId" clId="{604BD874-923A-4727-8AA5-988CBDB8C2AF}" dt="2021-05-21T16:02:29.072" v="6287" actId="21"/>
          <ac:spMkLst>
            <pc:docMk/>
            <pc:sldMk cId="4187312932" sldId="322"/>
            <ac:spMk id="3" creationId="{34F1D949-28BE-43FD-868A-6AA30102EDBA}"/>
          </ac:spMkLst>
        </pc:spChg>
        <pc:spChg chg="add">
          <ac:chgData name="Gillian Ward" userId="46e8b325c1b402f3" providerId="LiveId" clId="{604BD874-923A-4727-8AA5-988CBDB8C2AF}" dt="2021-05-21T16:00:47.229" v="6277" actId="26606"/>
          <ac:spMkLst>
            <pc:docMk/>
            <pc:sldMk cId="4187312932" sldId="322"/>
            <ac:spMk id="10" creationId="{E862BE82-D00D-42C1-BF16-93AA37870C32}"/>
          </ac:spMkLst>
        </pc:spChg>
        <pc:spChg chg="add">
          <ac:chgData name="Gillian Ward" userId="46e8b325c1b402f3" providerId="LiveId" clId="{604BD874-923A-4727-8AA5-988CBDB8C2AF}" dt="2021-05-21T16:00:47.229" v="6277" actId="26606"/>
          <ac:spMkLst>
            <pc:docMk/>
            <pc:sldMk cId="4187312932" sldId="322"/>
            <ac:spMk id="12" creationId="{F6D92C2D-1D3D-4974-918C-06579FB354A9}"/>
          </ac:spMkLst>
        </pc:spChg>
        <pc:picChg chg="add del mod ord">
          <ac:chgData name="Gillian Ward" userId="46e8b325c1b402f3" providerId="LiveId" clId="{604BD874-923A-4727-8AA5-988CBDB8C2AF}" dt="2021-05-21T16:01:26.019" v="6278" actId="478"/>
          <ac:picMkLst>
            <pc:docMk/>
            <pc:sldMk cId="4187312932" sldId="322"/>
            <ac:picMk id="5" creationId="{6052D7CC-6ECA-4E9C-A604-0759A98EAD6E}"/>
          </ac:picMkLst>
        </pc:picChg>
        <pc:picChg chg="add del mod">
          <ac:chgData name="Gillian Ward" userId="46e8b325c1b402f3" providerId="LiveId" clId="{604BD874-923A-4727-8AA5-988CBDB8C2AF}" dt="2021-05-21T16:01:44.259" v="6281" actId="21"/>
          <ac:picMkLst>
            <pc:docMk/>
            <pc:sldMk cId="4187312932" sldId="322"/>
            <ac:picMk id="7" creationId="{2804EDD8-A14F-4136-B3B7-06E0B53EDEE2}"/>
          </ac:picMkLst>
        </pc:picChg>
        <pc:picChg chg="add del mod">
          <ac:chgData name="Gillian Ward" userId="46e8b325c1b402f3" providerId="LiveId" clId="{604BD874-923A-4727-8AA5-988CBDB8C2AF}" dt="2021-05-21T16:02:24.198" v="6286" actId="21"/>
          <ac:picMkLst>
            <pc:docMk/>
            <pc:sldMk cId="4187312932" sldId="322"/>
            <ac:picMk id="9" creationId="{16232E5F-D9B5-4C51-A150-04545B5118E6}"/>
          </ac:picMkLst>
        </pc:picChg>
      </pc:sldChg>
      <pc:sldChg chg="addSp delSp modSp new mod setBg">
        <pc:chgData name="Gillian Ward" userId="46e8b325c1b402f3" providerId="LiveId" clId="{604BD874-923A-4727-8AA5-988CBDB8C2AF}" dt="2021-06-03T20:17:37.931" v="12093" actId="20577"/>
        <pc:sldMkLst>
          <pc:docMk/>
          <pc:sldMk cId="1236911158" sldId="323"/>
        </pc:sldMkLst>
        <pc:spChg chg="mod">
          <ac:chgData name="Gillian Ward" userId="46e8b325c1b402f3" providerId="LiveId" clId="{604BD874-923A-4727-8AA5-988CBDB8C2AF}" dt="2021-05-21T16:51:11.013" v="6553" actId="1076"/>
          <ac:spMkLst>
            <pc:docMk/>
            <pc:sldMk cId="1236911158" sldId="323"/>
            <ac:spMk id="2" creationId="{9C85978B-0746-4F92-8060-441C3A22EC7B}"/>
          </ac:spMkLst>
        </pc:spChg>
        <pc:spChg chg="mod">
          <ac:chgData name="Gillian Ward" userId="46e8b325c1b402f3" providerId="LiveId" clId="{604BD874-923A-4727-8AA5-988CBDB8C2AF}" dt="2021-06-03T20:17:37.931" v="12093" actId="20577"/>
          <ac:spMkLst>
            <pc:docMk/>
            <pc:sldMk cId="1236911158" sldId="323"/>
            <ac:spMk id="3" creationId="{56FD23E7-7592-48A7-B303-6CC07E8FF29D}"/>
          </ac:spMkLst>
        </pc:spChg>
        <pc:spChg chg="add del">
          <ac:chgData name="Gillian Ward" userId="46e8b325c1b402f3" providerId="LiveId" clId="{604BD874-923A-4727-8AA5-988CBDB8C2AF}" dt="2021-05-21T16:12:21.012" v="6315" actId="26606"/>
          <ac:spMkLst>
            <pc:docMk/>
            <pc:sldMk cId="1236911158" sldId="323"/>
            <ac:spMk id="9" creationId="{3CD9DF72-87A3-404E-A828-84CBF11A8303}"/>
          </ac:spMkLst>
        </pc:spChg>
        <pc:spChg chg="add del">
          <ac:chgData name="Gillian Ward" userId="46e8b325c1b402f3" providerId="LiveId" clId="{604BD874-923A-4727-8AA5-988CBDB8C2AF}" dt="2021-05-21T16:07:56.746" v="6308" actId="26606"/>
          <ac:spMkLst>
            <pc:docMk/>
            <pc:sldMk cId="1236911158" sldId="323"/>
            <ac:spMk id="10" creationId="{8181FC64-B306-4821-98E2-780662EFC486}"/>
          </ac:spMkLst>
        </pc:spChg>
        <pc:spChg chg="add del">
          <ac:chgData name="Gillian Ward" userId="46e8b325c1b402f3" providerId="LiveId" clId="{604BD874-923A-4727-8AA5-988CBDB8C2AF}" dt="2021-05-21T16:07:56.746" v="6308" actId="26606"/>
          <ac:spMkLst>
            <pc:docMk/>
            <pc:sldMk cId="1236911158" sldId="323"/>
            <ac:spMk id="12" creationId="{5871FC61-DD4E-47D4-81FD-8A7E7D12B371}"/>
          </ac:spMkLst>
        </pc:spChg>
        <pc:spChg chg="add del">
          <ac:chgData name="Gillian Ward" userId="46e8b325c1b402f3" providerId="LiveId" clId="{604BD874-923A-4727-8AA5-988CBDB8C2AF}" dt="2021-05-21T16:07:56.746" v="6308" actId="26606"/>
          <ac:spMkLst>
            <pc:docMk/>
            <pc:sldMk cId="1236911158" sldId="323"/>
            <ac:spMk id="14" creationId="{F9EC3F91-A75C-4F74-867E-E4C28C13546B}"/>
          </ac:spMkLst>
        </pc:spChg>
        <pc:spChg chg="add del">
          <ac:chgData name="Gillian Ward" userId="46e8b325c1b402f3" providerId="LiveId" clId="{604BD874-923A-4727-8AA5-988CBDB8C2AF}" dt="2021-05-21T16:07:56.746" v="6308" actId="26606"/>
          <ac:spMkLst>
            <pc:docMk/>
            <pc:sldMk cId="1236911158" sldId="323"/>
            <ac:spMk id="16" creationId="{829A1E2C-5AC8-40FC-99E9-832069D39792}"/>
          </ac:spMkLst>
        </pc:spChg>
        <pc:spChg chg="add del">
          <ac:chgData name="Gillian Ward" userId="46e8b325c1b402f3" providerId="LiveId" clId="{604BD874-923A-4727-8AA5-988CBDB8C2AF}" dt="2021-05-21T16:16:48.531" v="6380" actId="26606"/>
          <ac:spMkLst>
            <pc:docMk/>
            <pc:sldMk cId="1236911158" sldId="323"/>
            <ac:spMk id="18" creationId="{E862BE82-D00D-42C1-BF16-93AA37870C32}"/>
          </ac:spMkLst>
        </pc:spChg>
        <pc:spChg chg="add del">
          <ac:chgData name="Gillian Ward" userId="46e8b325c1b402f3" providerId="LiveId" clId="{604BD874-923A-4727-8AA5-988CBDB8C2AF}" dt="2021-05-21T16:16:48.531" v="6380" actId="26606"/>
          <ac:spMkLst>
            <pc:docMk/>
            <pc:sldMk cId="1236911158" sldId="323"/>
            <ac:spMk id="20" creationId="{F6D92C2D-1D3D-4974-918C-06579FB354A9}"/>
          </ac:spMkLst>
        </pc:spChg>
        <pc:spChg chg="add">
          <ac:chgData name="Gillian Ward" userId="46e8b325c1b402f3" providerId="LiveId" clId="{604BD874-923A-4727-8AA5-988CBDB8C2AF}" dt="2021-05-21T16:16:48.531" v="6380" actId="26606"/>
          <ac:spMkLst>
            <pc:docMk/>
            <pc:sldMk cId="1236911158" sldId="323"/>
            <ac:spMk id="25" creationId="{E862BE82-D00D-42C1-BF16-93AA37870C32}"/>
          </ac:spMkLst>
        </pc:spChg>
        <pc:spChg chg="add">
          <ac:chgData name="Gillian Ward" userId="46e8b325c1b402f3" providerId="LiveId" clId="{604BD874-923A-4727-8AA5-988CBDB8C2AF}" dt="2021-05-21T16:16:48.531" v="6380" actId="26606"/>
          <ac:spMkLst>
            <pc:docMk/>
            <pc:sldMk cId="1236911158" sldId="323"/>
            <ac:spMk id="27" creationId="{F6D92C2D-1D3D-4974-918C-06579FB354A9}"/>
          </ac:spMkLst>
        </pc:spChg>
        <pc:picChg chg="add del mod ord">
          <ac:chgData name="Gillian Ward" userId="46e8b325c1b402f3" providerId="LiveId" clId="{604BD874-923A-4727-8AA5-988CBDB8C2AF}" dt="2021-05-21T16:07:57.490" v="6310"/>
          <ac:picMkLst>
            <pc:docMk/>
            <pc:sldMk cId="1236911158" sldId="323"/>
            <ac:picMk id="5" creationId="{7C2AAFE4-B67B-4BD7-A8CB-27DE264EAD50}"/>
          </ac:picMkLst>
        </pc:picChg>
        <pc:picChg chg="add del mod ord">
          <ac:chgData name="Gillian Ward" userId="46e8b325c1b402f3" providerId="LiveId" clId="{604BD874-923A-4727-8AA5-988CBDB8C2AF}" dt="2021-05-21T16:12:21.561" v="6317"/>
          <ac:picMkLst>
            <pc:docMk/>
            <pc:sldMk cId="1236911158" sldId="323"/>
            <ac:picMk id="7" creationId="{E9F58DA6-BEA5-44C4-A131-27DB650C43E1}"/>
          </ac:picMkLst>
        </pc:picChg>
        <pc:picChg chg="add del mod ord">
          <ac:chgData name="Gillian Ward" userId="46e8b325c1b402f3" providerId="LiveId" clId="{604BD874-923A-4727-8AA5-988CBDB8C2AF}" dt="2021-05-21T16:16:42.937" v="6376" actId="478"/>
          <ac:picMkLst>
            <pc:docMk/>
            <pc:sldMk cId="1236911158" sldId="323"/>
            <ac:picMk id="13" creationId="{271CC8E5-9944-4275-8755-650D1907146B}"/>
          </ac:picMkLst>
        </pc:picChg>
        <pc:picChg chg="add mod ord">
          <ac:chgData name="Gillian Ward" userId="46e8b325c1b402f3" providerId="LiveId" clId="{604BD874-923A-4727-8AA5-988CBDB8C2AF}" dt="2021-05-21T16:16:48.531" v="6380" actId="26606"/>
          <ac:picMkLst>
            <pc:docMk/>
            <pc:sldMk cId="1236911158" sldId="323"/>
            <ac:picMk id="17" creationId="{9AA9A823-DDE5-4692-96EA-2116C1263060}"/>
          </ac:picMkLst>
        </pc:picChg>
        <pc:cxnChg chg="add del">
          <ac:chgData name="Gillian Ward" userId="46e8b325c1b402f3" providerId="LiveId" clId="{604BD874-923A-4727-8AA5-988CBDB8C2AF}" dt="2021-05-21T16:12:21.012" v="6315" actId="26606"/>
          <ac:cxnSpMkLst>
            <pc:docMk/>
            <pc:sldMk cId="1236911158" sldId="323"/>
            <ac:cxnSpMk id="11" creationId="{20E3A342-4D61-4E3F-AF90-1AB42AEB96CC}"/>
          </ac:cxnSpMkLst>
        </pc:cxnChg>
      </pc:sldChg>
      <pc:sldChg chg="addSp delSp modSp new mod setBg">
        <pc:chgData name="Gillian Ward" userId="46e8b325c1b402f3" providerId="LiveId" clId="{604BD874-923A-4727-8AA5-988CBDB8C2AF}" dt="2021-06-03T20:18:19.509" v="12095" actId="255"/>
        <pc:sldMkLst>
          <pc:docMk/>
          <pc:sldMk cId="977231706" sldId="324"/>
        </pc:sldMkLst>
        <pc:spChg chg="mod">
          <ac:chgData name="Gillian Ward" userId="46e8b325c1b402f3" providerId="LiveId" clId="{604BD874-923A-4727-8AA5-988CBDB8C2AF}" dt="2021-05-21T19:55:41.351" v="7243" actId="1076"/>
          <ac:spMkLst>
            <pc:docMk/>
            <pc:sldMk cId="977231706" sldId="324"/>
            <ac:spMk id="2" creationId="{F74CB7D9-1E47-4AE1-B7B0-1239575C50AB}"/>
          </ac:spMkLst>
        </pc:spChg>
        <pc:spChg chg="mod">
          <ac:chgData name="Gillian Ward" userId="46e8b325c1b402f3" providerId="LiveId" clId="{604BD874-923A-4727-8AA5-988CBDB8C2AF}" dt="2021-06-03T20:18:19.509" v="12095" actId="255"/>
          <ac:spMkLst>
            <pc:docMk/>
            <pc:sldMk cId="977231706" sldId="324"/>
            <ac:spMk id="3" creationId="{88EED8DE-3D31-4C1A-A2C7-CF7C0B822CA9}"/>
          </ac:spMkLst>
        </pc:spChg>
        <pc:spChg chg="add">
          <ac:chgData name="Gillian Ward" userId="46e8b325c1b402f3" providerId="LiveId" clId="{604BD874-923A-4727-8AA5-988CBDB8C2AF}" dt="2021-05-21T19:55:21.143" v="7240" actId="26606"/>
          <ac:spMkLst>
            <pc:docMk/>
            <pc:sldMk cId="977231706" sldId="324"/>
            <ac:spMk id="14" creationId="{E862BE82-D00D-42C1-BF16-93AA37870C32}"/>
          </ac:spMkLst>
        </pc:spChg>
        <pc:spChg chg="add">
          <ac:chgData name="Gillian Ward" userId="46e8b325c1b402f3" providerId="LiveId" clId="{604BD874-923A-4727-8AA5-988CBDB8C2AF}" dt="2021-05-21T19:55:21.143" v="7240" actId="26606"/>
          <ac:spMkLst>
            <pc:docMk/>
            <pc:sldMk cId="977231706" sldId="324"/>
            <ac:spMk id="16" creationId="{F6D92C2D-1D3D-4974-918C-06579FB354A9}"/>
          </ac:spMkLst>
        </pc:spChg>
        <pc:picChg chg="add del mod">
          <ac:chgData name="Gillian Ward" userId="46e8b325c1b402f3" providerId="LiveId" clId="{604BD874-923A-4727-8AA5-988CBDB8C2AF}" dt="2021-05-21T17:25:34.634" v="6677"/>
          <ac:picMkLst>
            <pc:docMk/>
            <pc:sldMk cId="977231706" sldId="324"/>
            <ac:picMk id="5" creationId="{989FA572-78BE-453D-8C32-C1F35E0A1BE2}"/>
          </ac:picMkLst>
        </pc:picChg>
        <pc:picChg chg="add del mod">
          <ac:chgData name="Gillian Ward" userId="46e8b325c1b402f3" providerId="LiveId" clId="{604BD874-923A-4727-8AA5-988CBDB8C2AF}" dt="2021-05-21T17:25:48.357" v="6682"/>
          <ac:picMkLst>
            <pc:docMk/>
            <pc:sldMk cId="977231706" sldId="324"/>
            <ac:picMk id="7" creationId="{E7810F95-9009-4FEF-ABBF-20F34D38A0AE}"/>
          </ac:picMkLst>
        </pc:picChg>
        <pc:picChg chg="add mod ord">
          <ac:chgData name="Gillian Ward" userId="46e8b325c1b402f3" providerId="LiveId" clId="{604BD874-923A-4727-8AA5-988CBDB8C2AF}" dt="2021-05-21T19:55:21.143" v="7240" actId="26606"/>
          <ac:picMkLst>
            <pc:docMk/>
            <pc:sldMk cId="977231706" sldId="324"/>
            <ac:picMk id="9" creationId="{0CC35845-4722-431F-BDCE-271A49F0272F}"/>
          </ac:picMkLst>
        </pc:picChg>
      </pc:sldChg>
      <pc:sldChg chg="addSp delSp modSp new mod setBg">
        <pc:chgData name="Gillian Ward" userId="46e8b325c1b402f3" providerId="LiveId" clId="{604BD874-923A-4727-8AA5-988CBDB8C2AF}" dt="2021-06-03T20:18:41.208" v="12111" actId="20577"/>
        <pc:sldMkLst>
          <pc:docMk/>
          <pc:sldMk cId="199116062" sldId="325"/>
        </pc:sldMkLst>
        <pc:spChg chg="mod">
          <ac:chgData name="Gillian Ward" userId="46e8b325c1b402f3" providerId="LiveId" clId="{604BD874-923A-4727-8AA5-988CBDB8C2AF}" dt="2021-05-23T16:07:30.338" v="10841" actId="1076"/>
          <ac:spMkLst>
            <pc:docMk/>
            <pc:sldMk cId="199116062" sldId="325"/>
            <ac:spMk id="2" creationId="{4B075A35-06FD-460E-B391-A63F03888F30}"/>
          </ac:spMkLst>
        </pc:spChg>
        <pc:spChg chg="mod">
          <ac:chgData name="Gillian Ward" userId="46e8b325c1b402f3" providerId="LiveId" clId="{604BD874-923A-4727-8AA5-988CBDB8C2AF}" dt="2021-06-03T20:18:41.208" v="12111" actId="20577"/>
          <ac:spMkLst>
            <pc:docMk/>
            <pc:sldMk cId="199116062" sldId="325"/>
            <ac:spMk id="3" creationId="{45CD2EFF-BB37-4018-82B2-90CFB9446253}"/>
          </ac:spMkLst>
        </pc:spChg>
        <pc:spChg chg="add del">
          <ac:chgData name="Gillian Ward" userId="46e8b325c1b402f3" providerId="LiveId" clId="{604BD874-923A-4727-8AA5-988CBDB8C2AF}" dt="2021-05-21T19:38:45.446" v="6985" actId="26606"/>
          <ac:spMkLst>
            <pc:docMk/>
            <pc:sldMk cId="199116062" sldId="325"/>
            <ac:spMk id="15" creationId="{98C94856-200D-405A-AB35-F9553D46E043}"/>
          </ac:spMkLst>
        </pc:spChg>
        <pc:spChg chg="add del">
          <ac:chgData name="Gillian Ward" userId="46e8b325c1b402f3" providerId="LiveId" clId="{604BD874-923A-4727-8AA5-988CBDB8C2AF}" dt="2021-05-23T16:04:01.232" v="10829" actId="26606"/>
          <ac:spMkLst>
            <pc:docMk/>
            <pc:sldMk cId="199116062" sldId="325"/>
            <ac:spMk id="20" creationId="{D1D34770-47A8-402C-AF23-2B653F2D88C1}"/>
          </ac:spMkLst>
        </pc:spChg>
        <pc:spChg chg="add del">
          <ac:chgData name="Gillian Ward" userId="46e8b325c1b402f3" providerId="LiveId" clId="{604BD874-923A-4727-8AA5-988CBDB8C2AF}" dt="2021-05-23T16:06:15.823" v="10830" actId="26606"/>
          <ac:spMkLst>
            <pc:docMk/>
            <pc:sldMk cId="199116062" sldId="325"/>
            <ac:spMk id="25" creationId="{3CD9DF72-87A3-404E-A828-84CBF11A8303}"/>
          </ac:spMkLst>
        </pc:spChg>
        <pc:spChg chg="add del">
          <ac:chgData name="Gillian Ward" userId="46e8b325c1b402f3" providerId="LiveId" clId="{604BD874-923A-4727-8AA5-988CBDB8C2AF}" dt="2021-05-23T16:06:52.856" v="10831" actId="26606"/>
          <ac:spMkLst>
            <pc:docMk/>
            <pc:sldMk cId="199116062" sldId="325"/>
            <ac:spMk id="32" creationId="{E862BE82-D00D-42C1-BF16-93AA37870C32}"/>
          </ac:spMkLst>
        </pc:spChg>
        <pc:spChg chg="add del">
          <ac:chgData name="Gillian Ward" userId="46e8b325c1b402f3" providerId="LiveId" clId="{604BD874-923A-4727-8AA5-988CBDB8C2AF}" dt="2021-05-23T16:06:52.856" v="10831" actId="26606"/>
          <ac:spMkLst>
            <pc:docMk/>
            <pc:sldMk cId="199116062" sldId="325"/>
            <ac:spMk id="34" creationId="{F6D92C2D-1D3D-4974-918C-06579FB354A9}"/>
          </ac:spMkLst>
        </pc:spChg>
        <pc:spChg chg="add">
          <ac:chgData name="Gillian Ward" userId="46e8b325c1b402f3" providerId="LiveId" clId="{604BD874-923A-4727-8AA5-988CBDB8C2AF}" dt="2021-05-23T16:06:52.856" v="10831" actId="26606"/>
          <ac:spMkLst>
            <pc:docMk/>
            <pc:sldMk cId="199116062" sldId="325"/>
            <ac:spMk id="39" creationId="{E862BE82-D00D-42C1-BF16-93AA37870C32}"/>
          </ac:spMkLst>
        </pc:spChg>
        <pc:spChg chg="add">
          <ac:chgData name="Gillian Ward" userId="46e8b325c1b402f3" providerId="LiveId" clId="{604BD874-923A-4727-8AA5-988CBDB8C2AF}" dt="2021-05-23T16:06:52.856" v="10831" actId="26606"/>
          <ac:spMkLst>
            <pc:docMk/>
            <pc:sldMk cId="199116062" sldId="325"/>
            <ac:spMk id="41" creationId="{F6D92C2D-1D3D-4974-918C-06579FB354A9}"/>
          </ac:spMkLst>
        </pc:spChg>
        <pc:picChg chg="add del mod">
          <ac:chgData name="Gillian Ward" userId="46e8b325c1b402f3" providerId="LiveId" clId="{604BD874-923A-4727-8AA5-988CBDB8C2AF}" dt="2021-05-23T16:03:46.648" v="10825" actId="478"/>
          <ac:picMkLst>
            <pc:docMk/>
            <pc:sldMk cId="199116062" sldId="325"/>
            <ac:picMk id="5" creationId="{CF2317C7-8969-4C27-B0DA-A34F36B244BD}"/>
          </ac:picMkLst>
        </pc:picChg>
        <pc:picChg chg="add del mod">
          <ac:chgData name="Gillian Ward" userId="46e8b325c1b402f3" providerId="LiveId" clId="{604BD874-923A-4727-8AA5-988CBDB8C2AF}" dt="2021-05-21T19:38:50.071" v="6986" actId="21"/>
          <ac:picMkLst>
            <pc:docMk/>
            <pc:sldMk cId="199116062" sldId="325"/>
            <ac:picMk id="5" creationId="{E6947E36-3180-45A9-BFEC-C199FB0520F6}"/>
          </ac:picMkLst>
        </pc:picChg>
        <pc:picChg chg="add mod ord">
          <ac:chgData name="Gillian Ward" userId="46e8b325c1b402f3" providerId="LiveId" clId="{604BD874-923A-4727-8AA5-988CBDB8C2AF}" dt="2021-05-23T16:06:15.823" v="10830" actId="26606"/>
          <ac:picMkLst>
            <pc:docMk/>
            <pc:sldMk cId="199116062" sldId="325"/>
            <ac:picMk id="7" creationId="{01B589F0-D0A8-4537-8498-765A69A6B977}"/>
          </ac:picMkLst>
        </pc:picChg>
        <pc:cxnChg chg="add del">
          <ac:chgData name="Gillian Ward" userId="46e8b325c1b402f3" providerId="LiveId" clId="{604BD874-923A-4727-8AA5-988CBDB8C2AF}" dt="2021-05-21T19:38:39.435" v="6984" actId="26606"/>
          <ac:cxnSpMkLst>
            <pc:docMk/>
            <pc:sldMk cId="199116062" sldId="325"/>
            <ac:cxnSpMk id="10" creationId="{A7F400EE-A8A5-48AF-B4D6-291B52C6F0B0}"/>
          </ac:cxnSpMkLst>
        </pc:cxnChg>
        <pc:cxnChg chg="add del">
          <ac:chgData name="Gillian Ward" userId="46e8b325c1b402f3" providerId="LiveId" clId="{604BD874-923A-4727-8AA5-988CBDB8C2AF}" dt="2021-05-23T16:06:15.823" v="10830" actId="26606"/>
          <ac:cxnSpMkLst>
            <pc:docMk/>
            <pc:sldMk cId="199116062" sldId="325"/>
            <ac:cxnSpMk id="27" creationId="{20E3A342-4D61-4E3F-AF90-1AB42AEB96CC}"/>
          </ac:cxnSpMkLst>
        </pc:cxnChg>
      </pc:sldChg>
      <pc:sldChg chg="addSp delSp modSp new mod setBg">
        <pc:chgData name="Gillian Ward" userId="46e8b325c1b402f3" providerId="LiveId" clId="{604BD874-923A-4727-8AA5-988CBDB8C2AF}" dt="2021-05-23T16:20:33.524" v="10952" actId="255"/>
        <pc:sldMkLst>
          <pc:docMk/>
          <pc:sldMk cId="1034821861" sldId="326"/>
        </pc:sldMkLst>
        <pc:spChg chg="mod">
          <ac:chgData name="Gillian Ward" userId="46e8b325c1b402f3" providerId="LiveId" clId="{604BD874-923A-4727-8AA5-988CBDB8C2AF}" dt="2021-05-23T16:20:08.726" v="10947" actId="1076"/>
          <ac:spMkLst>
            <pc:docMk/>
            <pc:sldMk cId="1034821861" sldId="326"/>
            <ac:spMk id="2" creationId="{C6B215BF-2783-4380-AF5B-CA70E419399B}"/>
          </ac:spMkLst>
        </pc:spChg>
        <pc:spChg chg="mod">
          <ac:chgData name="Gillian Ward" userId="46e8b325c1b402f3" providerId="LiveId" clId="{604BD874-923A-4727-8AA5-988CBDB8C2AF}" dt="2021-05-23T16:20:33.524" v="10952" actId="255"/>
          <ac:spMkLst>
            <pc:docMk/>
            <pc:sldMk cId="1034821861" sldId="326"/>
            <ac:spMk id="3" creationId="{53A0E84C-5F60-4D14-A3DD-20EB485BEB61}"/>
          </ac:spMkLst>
        </pc:spChg>
        <pc:spChg chg="add del">
          <ac:chgData name="Gillian Ward" userId="46e8b325c1b402f3" providerId="LiveId" clId="{604BD874-923A-4727-8AA5-988CBDB8C2AF}" dt="2021-05-23T16:19:33.621" v="10943" actId="26606"/>
          <ac:spMkLst>
            <pc:docMk/>
            <pc:sldMk cId="1034821861" sldId="326"/>
            <ac:spMk id="12" creationId="{E862BE82-D00D-42C1-BF16-93AA37870C32}"/>
          </ac:spMkLst>
        </pc:spChg>
        <pc:spChg chg="add del">
          <ac:chgData name="Gillian Ward" userId="46e8b325c1b402f3" providerId="LiveId" clId="{604BD874-923A-4727-8AA5-988CBDB8C2AF}" dt="2021-05-23T16:19:33.621" v="10943" actId="26606"/>
          <ac:spMkLst>
            <pc:docMk/>
            <pc:sldMk cId="1034821861" sldId="326"/>
            <ac:spMk id="14" creationId="{F6D92C2D-1D3D-4974-918C-06579FB354A9}"/>
          </ac:spMkLst>
        </pc:spChg>
        <pc:spChg chg="add">
          <ac:chgData name="Gillian Ward" userId="46e8b325c1b402f3" providerId="LiveId" clId="{604BD874-923A-4727-8AA5-988CBDB8C2AF}" dt="2021-05-23T16:19:33.621" v="10943" actId="26606"/>
          <ac:spMkLst>
            <pc:docMk/>
            <pc:sldMk cId="1034821861" sldId="326"/>
            <ac:spMk id="19" creationId="{E862BE82-D00D-42C1-BF16-93AA37870C32}"/>
          </ac:spMkLst>
        </pc:spChg>
        <pc:spChg chg="add">
          <ac:chgData name="Gillian Ward" userId="46e8b325c1b402f3" providerId="LiveId" clId="{604BD874-923A-4727-8AA5-988CBDB8C2AF}" dt="2021-05-23T16:19:33.621" v="10943" actId="26606"/>
          <ac:spMkLst>
            <pc:docMk/>
            <pc:sldMk cId="1034821861" sldId="326"/>
            <ac:spMk id="21" creationId="{F6D92C2D-1D3D-4974-918C-06579FB354A9}"/>
          </ac:spMkLst>
        </pc:spChg>
        <pc:picChg chg="add mod ord">
          <ac:chgData name="Gillian Ward" userId="46e8b325c1b402f3" providerId="LiveId" clId="{604BD874-923A-4727-8AA5-988CBDB8C2AF}" dt="2021-05-23T16:19:33.621" v="10943" actId="26606"/>
          <ac:picMkLst>
            <pc:docMk/>
            <pc:sldMk cId="1034821861" sldId="326"/>
            <ac:picMk id="5" creationId="{23EBF5CE-A9D7-43FC-9C29-F79E63A0F8AF}"/>
          </ac:picMkLst>
        </pc:picChg>
        <pc:picChg chg="add del mod">
          <ac:chgData name="Gillian Ward" userId="46e8b325c1b402f3" providerId="LiveId" clId="{604BD874-923A-4727-8AA5-988CBDB8C2AF}" dt="2021-05-21T16:17:53.999" v="6385"/>
          <ac:picMkLst>
            <pc:docMk/>
            <pc:sldMk cId="1034821861" sldId="326"/>
            <ac:picMk id="5" creationId="{CC7B1E80-721C-45E0-B875-9A5BA6582312}"/>
          </ac:picMkLst>
        </pc:picChg>
        <pc:picChg chg="add del mod ord">
          <ac:chgData name="Gillian Ward" userId="46e8b325c1b402f3" providerId="LiveId" clId="{604BD874-923A-4727-8AA5-988CBDB8C2AF}" dt="2021-05-23T16:19:27.204" v="10939" actId="478"/>
          <ac:picMkLst>
            <pc:docMk/>
            <pc:sldMk cId="1034821861" sldId="326"/>
            <ac:picMk id="7" creationId="{58BDF7C8-2899-4CCF-8393-6A158CA728D9}"/>
          </ac:picMkLst>
        </pc:picChg>
      </pc:sldChg>
      <pc:sldChg chg="addSp delSp modSp new mod setBg">
        <pc:chgData name="Gillian Ward" userId="46e8b325c1b402f3" providerId="LiveId" clId="{604BD874-923A-4727-8AA5-988CBDB8C2AF}" dt="2021-05-21T17:52:10.896" v="6900" actId="108"/>
        <pc:sldMkLst>
          <pc:docMk/>
          <pc:sldMk cId="3860657623" sldId="327"/>
        </pc:sldMkLst>
        <pc:spChg chg="mod">
          <ac:chgData name="Gillian Ward" userId="46e8b325c1b402f3" providerId="LiveId" clId="{604BD874-923A-4727-8AA5-988CBDB8C2AF}" dt="2021-05-21T16:48:36.381" v="6517" actId="1076"/>
          <ac:spMkLst>
            <pc:docMk/>
            <pc:sldMk cId="3860657623" sldId="327"/>
            <ac:spMk id="2" creationId="{DB112A5A-91FD-4A86-8AA5-8D3454C99A2F}"/>
          </ac:spMkLst>
        </pc:spChg>
        <pc:spChg chg="mod">
          <ac:chgData name="Gillian Ward" userId="46e8b325c1b402f3" providerId="LiveId" clId="{604BD874-923A-4727-8AA5-988CBDB8C2AF}" dt="2021-05-21T17:52:10.896" v="6900" actId="108"/>
          <ac:spMkLst>
            <pc:docMk/>
            <pc:sldMk cId="3860657623" sldId="327"/>
            <ac:spMk id="3" creationId="{51B93809-BA03-480F-82FD-CCB9DB68CF53}"/>
          </ac:spMkLst>
        </pc:spChg>
        <pc:spChg chg="add">
          <ac:chgData name="Gillian Ward" userId="46e8b325c1b402f3" providerId="LiveId" clId="{604BD874-923A-4727-8AA5-988CBDB8C2AF}" dt="2021-05-21T15:57:10.823" v="6198" actId="26606"/>
          <ac:spMkLst>
            <pc:docMk/>
            <pc:sldMk cId="3860657623" sldId="327"/>
            <ac:spMk id="14" creationId="{E862BE82-D00D-42C1-BF16-93AA37870C32}"/>
          </ac:spMkLst>
        </pc:spChg>
        <pc:spChg chg="add">
          <ac:chgData name="Gillian Ward" userId="46e8b325c1b402f3" providerId="LiveId" clId="{604BD874-923A-4727-8AA5-988CBDB8C2AF}" dt="2021-05-21T15:57:10.823" v="6198" actId="26606"/>
          <ac:spMkLst>
            <pc:docMk/>
            <pc:sldMk cId="3860657623" sldId="327"/>
            <ac:spMk id="16" creationId="{F6D92C2D-1D3D-4974-918C-06579FB354A9}"/>
          </ac:spMkLst>
        </pc:spChg>
        <pc:picChg chg="add del mod">
          <ac:chgData name="Gillian Ward" userId="46e8b325c1b402f3" providerId="LiveId" clId="{604BD874-923A-4727-8AA5-988CBDB8C2AF}" dt="2021-05-21T15:55:26.053" v="6192" actId="21"/>
          <ac:picMkLst>
            <pc:docMk/>
            <pc:sldMk cId="3860657623" sldId="327"/>
            <ac:picMk id="5" creationId="{D43FFF88-3C0F-4AE5-8601-F51BE7250D2B}"/>
          </ac:picMkLst>
        </pc:picChg>
        <pc:picChg chg="add del mod">
          <ac:chgData name="Gillian Ward" userId="46e8b325c1b402f3" providerId="LiveId" clId="{604BD874-923A-4727-8AA5-988CBDB8C2AF}" dt="2021-05-21T15:56:32.089" v="6194" actId="21"/>
          <ac:picMkLst>
            <pc:docMk/>
            <pc:sldMk cId="3860657623" sldId="327"/>
            <ac:picMk id="7" creationId="{DC0DDD87-25C1-446B-A4EA-A9D0C5082A5B}"/>
          </ac:picMkLst>
        </pc:picChg>
        <pc:picChg chg="add mod ord">
          <ac:chgData name="Gillian Ward" userId="46e8b325c1b402f3" providerId="LiveId" clId="{604BD874-923A-4727-8AA5-988CBDB8C2AF}" dt="2021-05-21T15:57:49.099" v="6238" actId="339"/>
          <ac:picMkLst>
            <pc:docMk/>
            <pc:sldMk cId="3860657623" sldId="327"/>
            <ac:picMk id="9" creationId="{0D2ED477-F62D-436B-93C7-E848074CA688}"/>
          </ac:picMkLst>
        </pc:picChg>
      </pc:sldChg>
      <pc:sldChg chg="addSp delSp modSp new mod">
        <pc:chgData name="Gillian Ward" userId="46e8b325c1b402f3" providerId="LiveId" clId="{604BD874-923A-4727-8AA5-988CBDB8C2AF}" dt="2021-05-23T16:55:04.820" v="11844" actId="1076"/>
        <pc:sldMkLst>
          <pc:docMk/>
          <pc:sldMk cId="104750652" sldId="328"/>
        </pc:sldMkLst>
        <pc:spChg chg="mod">
          <ac:chgData name="Gillian Ward" userId="46e8b325c1b402f3" providerId="LiveId" clId="{604BD874-923A-4727-8AA5-988CBDB8C2AF}" dt="2021-05-21T20:13:17.954" v="7431" actId="6549"/>
          <ac:spMkLst>
            <pc:docMk/>
            <pc:sldMk cId="104750652" sldId="328"/>
            <ac:spMk id="2" creationId="{BC88C236-9442-493C-AB41-B3EF4D0F7BF6}"/>
          </ac:spMkLst>
        </pc:spChg>
        <pc:spChg chg="del mod">
          <ac:chgData name="Gillian Ward" userId="46e8b325c1b402f3" providerId="LiveId" clId="{604BD874-923A-4727-8AA5-988CBDB8C2AF}" dt="2021-05-21T20:05:42.070" v="7402" actId="12084"/>
          <ac:spMkLst>
            <pc:docMk/>
            <pc:sldMk cId="104750652" sldId="328"/>
            <ac:spMk id="3" creationId="{4D072346-834D-4B0C-A5B1-C7ACDAFAB40B}"/>
          </ac:spMkLst>
        </pc:spChg>
        <pc:spChg chg="add mod">
          <ac:chgData name="Gillian Ward" userId="46e8b325c1b402f3" providerId="LiveId" clId="{604BD874-923A-4727-8AA5-988CBDB8C2AF}" dt="2021-05-23T16:53:26.956" v="11721" actId="1076"/>
          <ac:spMkLst>
            <pc:docMk/>
            <pc:sldMk cId="104750652" sldId="328"/>
            <ac:spMk id="5" creationId="{208FDDFF-EC82-4CB0-9615-6AE49EBA1E5A}"/>
          </ac:spMkLst>
        </pc:spChg>
        <pc:spChg chg="add mod">
          <ac:chgData name="Gillian Ward" userId="46e8b325c1b402f3" providerId="LiveId" clId="{604BD874-923A-4727-8AA5-988CBDB8C2AF}" dt="2021-05-23T16:47:58.357" v="11307" actId="122"/>
          <ac:spMkLst>
            <pc:docMk/>
            <pc:sldMk cId="104750652" sldId="328"/>
            <ac:spMk id="7" creationId="{FC052AC4-17E9-44F2-97F3-2FC2A54B36CC}"/>
          </ac:spMkLst>
        </pc:spChg>
        <pc:spChg chg="add mod">
          <ac:chgData name="Gillian Ward" userId="46e8b325c1b402f3" providerId="LiveId" clId="{604BD874-923A-4727-8AA5-988CBDB8C2AF}" dt="2021-05-23T16:53:21.514" v="11720" actId="1076"/>
          <ac:spMkLst>
            <pc:docMk/>
            <pc:sldMk cId="104750652" sldId="328"/>
            <ac:spMk id="9" creationId="{BD7C76D8-4954-41C9-94EA-90600E7CDDE8}"/>
          </ac:spMkLst>
        </pc:spChg>
        <pc:spChg chg="add mod">
          <ac:chgData name="Gillian Ward" userId="46e8b325c1b402f3" providerId="LiveId" clId="{604BD874-923A-4727-8AA5-988CBDB8C2AF}" dt="2021-05-23T16:51:46.852" v="11583" actId="1076"/>
          <ac:spMkLst>
            <pc:docMk/>
            <pc:sldMk cId="104750652" sldId="328"/>
            <ac:spMk id="11" creationId="{FC306429-8CA3-4487-9603-C55AA54F9311}"/>
          </ac:spMkLst>
        </pc:spChg>
        <pc:spChg chg="add mod">
          <ac:chgData name="Gillian Ward" userId="46e8b325c1b402f3" providerId="LiveId" clId="{604BD874-923A-4727-8AA5-988CBDB8C2AF}" dt="2021-05-23T16:53:11.345" v="11718" actId="122"/>
          <ac:spMkLst>
            <pc:docMk/>
            <pc:sldMk cId="104750652" sldId="328"/>
            <ac:spMk id="13" creationId="{3C3B112A-D09C-46FD-94C1-9482FBC0AF7C}"/>
          </ac:spMkLst>
        </pc:spChg>
        <pc:spChg chg="add mod">
          <ac:chgData name="Gillian Ward" userId="46e8b325c1b402f3" providerId="LiveId" clId="{604BD874-923A-4727-8AA5-988CBDB8C2AF}" dt="2021-05-23T16:55:04.820" v="11844" actId="1076"/>
          <ac:spMkLst>
            <pc:docMk/>
            <pc:sldMk cId="104750652" sldId="328"/>
            <ac:spMk id="15" creationId="{C55686C2-7946-4293-B714-BBBC1B253FC0}"/>
          </ac:spMkLst>
        </pc:spChg>
        <pc:graphicFrameChg chg="add mod">
          <ac:chgData name="Gillian Ward" userId="46e8b325c1b402f3" providerId="LiveId" clId="{604BD874-923A-4727-8AA5-988CBDB8C2AF}" dt="2021-05-23T16:51:19.358" v="11578"/>
          <ac:graphicFrameMkLst>
            <pc:docMk/>
            <pc:sldMk cId="104750652" sldId="328"/>
            <ac:graphicFrameMk id="4" creationId="{A6F7D0E5-E0E9-4E2B-A5B2-47F3D596A8ED}"/>
          </ac:graphicFrameMkLst>
        </pc:graphicFrameChg>
        <pc:picChg chg="add del mod">
          <ac:chgData name="Gillian Ward" userId="46e8b325c1b402f3" providerId="LiveId" clId="{604BD874-923A-4727-8AA5-988CBDB8C2AF}" dt="2021-05-21T20:05:21.565" v="7401" actId="21"/>
          <ac:picMkLst>
            <pc:docMk/>
            <pc:sldMk cId="104750652" sldId="328"/>
            <ac:picMk id="1026" creationId="{8A47B18B-35CA-4AEB-AE30-0534A9E1B913}"/>
          </ac:picMkLst>
        </pc:picChg>
      </pc:sldChg>
      <pc:sldChg chg="addSp modSp new mod setBg">
        <pc:chgData name="Gillian Ward" userId="46e8b325c1b402f3" providerId="LiveId" clId="{604BD874-923A-4727-8AA5-988CBDB8C2AF}" dt="2021-06-03T20:15:22.025" v="12081" actId="6549"/>
        <pc:sldMkLst>
          <pc:docMk/>
          <pc:sldMk cId="3252373248" sldId="329"/>
        </pc:sldMkLst>
        <pc:spChg chg="mod">
          <ac:chgData name="Gillian Ward" userId="46e8b325c1b402f3" providerId="LiveId" clId="{604BD874-923A-4727-8AA5-988CBDB8C2AF}" dt="2021-05-21T17:31:07.969" v="6757" actId="1076"/>
          <ac:spMkLst>
            <pc:docMk/>
            <pc:sldMk cId="3252373248" sldId="329"/>
            <ac:spMk id="2" creationId="{B8ECC84C-81FA-4E68-8706-D7F9DDC0F53C}"/>
          </ac:spMkLst>
        </pc:spChg>
        <pc:spChg chg="mod">
          <ac:chgData name="Gillian Ward" userId="46e8b325c1b402f3" providerId="LiveId" clId="{604BD874-923A-4727-8AA5-988CBDB8C2AF}" dt="2021-06-03T20:15:22.025" v="12081" actId="6549"/>
          <ac:spMkLst>
            <pc:docMk/>
            <pc:sldMk cId="3252373248" sldId="329"/>
            <ac:spMk id="3" creationId="{DE6EF08C-F529-4755-8CA6-71CC4703B8B9}"/>
          </ac:spMkLst>
        </pc:spChg>
        <pc:spChg chg="add">
          <ac:chgData name="Gillian Ward" userId="46e8b325c1b402f3" providerId="LiveId" clId="{604BD874-923A-4727-8AA5-988CBDB8C2AF}" dt="2021-05-21T17:29:39.585" v="6704" actId="26606"/>
          <ac:spMkLst>
            <pc:docMk/>
            <pc:sldMk cId="3252373248" sldId="329"/>
            <ac:spMk id="10" creationId="{E862BE82-D00D-42C1-BF16-93AA37870C32}"/>
          </ac:spMkLst>
        </pc:spChg>
        <pc:spChg chg="add">
          <ac:chgData name="Gillian Ward" userId="46e8b325c1b402f3" providerId="LiveId" clId="{604BD874-923A-4727-8AA5-988CBDB8C2AF}" dt="2021-05-21T17:29:39.585" v="6704" actId="26606"/>
          <ac:spMkLst>
            <pc:docMk/>
            <pc:sldMk cId="3252373248" sldId="329"/>
            <ac:spMk id="12" creationId="{F6D92C2D-1D3D-4974-918C-06579FB354A9}"/>
          </ac:spMkLst>
        </pc:spChg>
        <pc:picChg chg="add mod ord">
          <ac:chgData name="Gillian Ward" userId="46e8b325c1b402f3" providerId="LiveId" clId="{604BD874-923A-4727-8AA5-988CBDB8C2AF}" dt="2021-05-21T17:29:39.585" v="6704" actId="26606"/>
          <ac:picMkLst>
            <pc:docMk/>
            <pc:sldMk cId="3252373248" sldId="329"/>
            <ac:picMk id="5" creationId="{BC014047-A1C8-4FB6-99A4-4EBE1D0B60BF}"/>
          </ac:picMkLst>
        </pc:picChg>
      </pc:sldChg>
      <pc:sldChg chg="addSp delSp modSp new mod">
        <pc:chgData name="Gillian Ward" userId="46e8b325c1b402f3" providerId="LiveId" clId="{604BD874-923A-4727-8AA5-988CBDB8C2AF}" dt="2021-05-23T16:17:14.800" v="10903" actId="14100"/>
        <pc:sldMkLst>
          <pc:docMk/>
          <pc:sldMk cId="2191593764" sldId="330"/>
        </pc:sldMkLst>
        <pc:spChg chg="mod">
          <ac:chgData name="Gillian Ward" userId="46e8b325c1b402f3" providerId="LiveId" clId="{604BD874-923A-4727-8AA5-988CBDB8C2AF}" dt="2021-05-23T16:17:10.641" v="10902" actId="14100"/>
          <ac:spMkLst>
            <pc:docMk/>
            <pc:sldMk cId="2191593764" sldId="330"/>
            <ac:spMk id="2" creationId="{F8F99585-B39C-429E-B67F-841BAC6615BA}"/>
          </ac:spMkLst>
        </pc:spChg>
        <pc:spChg chg="mod">
          <ac:chgData name="Gillian Ward" userId="46e8b325c1b402f3" providerId="LiveId" clId="{604BD874-923A-4727-8AA5-988CBDB8C2AF}" dt="2021-05-21T20:01:31.675" v="7269" actId="255"/>
          <ac:spMkLst>
            <pc:docMk/>
            <pc:sldMk cId="2191593764" sldId="330"/>
            <ac:spMk id="3" creationId="{EF01FC59-6A7B-4AEF-9542-83A8598AD737}"/>
          </ac:spMkLst>
        </pc:spChg>
        <pc:picChg chg="add del mod">
          <ac:chgData name="Gillian Ward" userId="46e8b325c1b402f3" providerId="LiveId" clId="{604BD874-923A-4727-8AA5-988CBDB8C2AF}" dt="2021-05-21T17:30:12.945" v="6710"/>
          <ac:picMkLst>
            <pc:docMk/>
            <pc:sldMk cId="2191593764" sldId="330"/>
            <ac:picMk id="5" creationId="{2848BDA1-1F6F-46D1-B2EB-3CED7C4523FB}"/>
          </ac:picMkLst>
        </pc:picChg>
        <pc:picChg chg="add del mod">
          <ac:chgData name="Gillian Ward" userId="46e8b325c1b402f3" providerId="LiveId" clId="{604BD874-923A-4727-8AA5-988CBDB8C2AF}" dt="2021-05-21T17:30:22.781" v="6713"/>
          <ac:picMkLst>
            <pc:docMk/>
            <pc:sldMk cId="2191593764" sldId="330"/>
            <ac:picMk id="7" creationId="{5E633A07-A0EC-4BD7-89A9-6C516B66AE9C}"/>
          </ac:picMkLst>
        </pc:picChg>
        <pc:picChg chg="add mod modCrop">
          <ac:chgData name="Gillian Ward" userId="46e8b325c1b402f3" providerId="LiveId" clId="{604BD874-923A-4727-8AA5-988CBDB8C2AF}" dt="2021-05-23T16:17:14.800" v="10903" actId="14100"/>
          <ac:picMkLst>
            <pc:docMk/>
            <pc:sldMk cId="2191593764" sldId="330"/>
            <ac:picMk id="9" creationId="{8588B3D9-0560-47A9-A7FB-4B0F414CA64C}"/>
          </ac:picMkLst>
        </pc:picChg>
      </pc:sldChg>
      <pc:sldChg chg="addSp delSp modSp new mod setBg">
        <pc:chgData name="Gillian Ward" userId="46e8b325c1b402f3" providerId="LiveId" clId="{604BD874-923A-4727-8AA5-988CBDB8C2AF}" dt="2021-05-21T17:37:17.822" v="6872" actId="20577"/>
        <pc:sldMkLst>
          <pc:docMk/>
          <pc:sldMk cId="606770056" sldId="331"/>
        </pc:sldMkLst>
        <pc:spChg chg="mod">
          <ac:chgData name="Gillian Ward" userId="46e8b325c1b402f3" providerId="LiveId" clId="{604BD874-923A-4727-8AA5-988CBDB8C2AF}" dt="2021-05-21T17:36:13.211" v="6795" actId="1076"/>
          <ac:spMkLst>
            <pc:docMk/>
            <pc:sldMk cId="606770056" sldId="331"/>
            <ac:spMk id="2" creationId="{3C88B5E5-B697-464C-A9BC-DF3E05D6D755}"/>
          </ac:spMkLst>
        </pc:spChg>
        <pc:spChg chg="mod">
          <ac:chgData name="Gillian Ward" userId="46e8b325c1b402f3" providerId="LiveId" clId="{604BD874-923A-4727-8AA5-988CBDB8C2AF}" dt="2021-05-21T17:37:17.822" v="6872" actId="20577"/>
          <ac:spMkLst>
            <pc:docMk/>
            <pc:sldMk cId="606770056" sldId="331"/>
            <ac:spMk id="3" creationId="{4C60AE01-E33A-4520-80E7-9C069DD7F0D1}"/>
          </ac:spMkLst>
        </pc:spChg>
        <pc:spChg chg="add del">
          <ac:chgData name="Gillian Ward" userId="46e8b325c1b402f3" providerId="LiveId" clId="{604BD874-923A-4727-8AA5-988CBDB8C2AF}" dt="2021-05-21T17:34:29.949" v="6765" actId="26606"/>
          <ac:spMkLst>
            <pc:docMk/>
            <pc:sldMk cId="606770056" sldId="331"/>
            <ac:spMk id="10" creationId="{E862BE82-D00D-42C1-BF16-93AA37870C32}"/>
          </ac:spMkLst>
        </pc:spChg>
        <pc:spChg chg="add del">
          <ac:chgData name="Gillian Ward" userId="46e8b325c1b402f3" providerId="LiveId" clId="{604BD874-923A-4727-8AA5-988CBDB8C2AF}" dt="2021-05-21T17:34:29.949" v="6765" actId="26606"/>
          <ac:spMkLst>
            <pc:docMk/>
            <pc:sldMk cId="606770056" sldId="331"/>
            <ac:spMk id="12" creationId="{F6D92C2D-1D3D-4974-918C-06579FB354A9}"/>
          </ac:spMkLst>
        </pc:spChg>
        <pc:spChg chg="add">
          <ac:chgData name="Gillian Ward" userId="46e8b325c1b402f3" providerId="LiveId" clId="{604BD874-923A-4727-8AA5-988CBDB8C2AF}" dt="2021-05-21T17:34:29.949" v="6765" actId="26606"/>
          <ac:spMkLst>
            <pc:docMk/>
            <pc:sldMk cId="606770056" sldId="331"/>
            <ac:spMk id="17" creationId="{E862BE82-D00D-42C1-BF16-93AA37870C32}"/>
          </ac:spMkLst>
        </pc:spChg>
        <pc:spChg chg="add">
          <ac:chgData name="Gillian Ward" userId="46e8b325c1b402f3" providerId="LiveId" clId="{604BD874-923A-4727-8AA5-988CBDB8C2AF}" dt="2021-05-21T17:34:29.949" v="6765" actId="26606"/>
          <ac:spMkLst>
            <pc:docMk/>
            <pc:sldMk cId="606770056" sldId="331"/>
            <ac:spMk id="19" creationId="{F6D92C2D-1D3D-4974-918C-06579FB354A9}"/>
          </ac:spMkLst>
        </pc:spChg>
        <pc:picChg chg="add mod ord">
          <ac:chgData name="Gillian Ward" userId="46e8b325c1b402f3" providerId="LiveId" clId="{604BD874-923A-4727-8AA5-988CBDB8C2AF}" dt="2021-05-21T17:34:10.384" v="6763" actId="26606"/>
          <ac:picMkLst>
            <pc:docMk/>
            <pc:sldMk cId="606770056" sldId="331"/>
            <ac:picMk id="5" creationId="{A4D4A43B-ECCD-4B68-935A-E37D73D864CB}"/>
          </ac:picMkLst>
        </pc:picChg>
      </pc:sldChg>
      <pc:sldChg chg="addSp modSp new mod setBg">
        <pc:chgData name="Gillian Ward" userId="46e8b325c1b402f3" providerId="LiveId" clId="{604BD874-923A-4727-8AA5-988CBDB8C2AF}" dt="2021-05-21T16:52:35.619" v="6599" actId="1076"/>
        <pc:sldMkLst>
          <pc:docMk/>
          <pc:sldMk cId="2013951144" sldId="332"/>
        </pc:sldMkLst>
        <pc:spChg chg="mod">
          <ac:chgData name="Gillian Ward" userId="46e8b325c1b402f3" providerId="LiveId" clId="{604BD874-923A-4727-8AA5-988CBDB8C2AF}" dt="2021-05-21T16:51:58.587" v="6559" actId="1076"/>
          <ac:spMkLst>
            <pc:docMk/>
            <pc:sldMk cId="2013951144" sldId="332"/>
            <ac:spMk id="2" creationId="{5B595016-3C53-444F-BF9A-DFCEBB448F19}"/>
          </ac:spMkLst>
        </pc:spChg>
        <pc:spChg chg="mod">
          <ac:chgData name="Gillian Ward" userId="46e8b325c1b402f3" providerId="LiveId" clId="{604BD874-923A-4727-8AA5-988CBDB8C2AF}" dt="2021-05-21T16:52:35.619" v="6599" actId="1076"/>
          <ac:spMkLst>
            <pc:docMk/>
            <pc:sldMk cId="2013951144" sldId="332"/>
            <ac:spMk id="3" creationId="{DD254926-CE8D-41AF-9BDA-6D4883A0C112}"/>
          </ac:spMkLst>
        </pc:spChg>
        <pc:spChg chg="add">
          <ac:chgData name="Gillian Ward" userId="46e8b325c1b402f3" providerId="LiveId" clId="{604BD874-923A-4727-8AA5-988CBDB8C2AF}" dt="2021-05-21T16:37:04.516" v="6420" actId="26606"/>
          <ac:spMkLst>
            <pc:docMk/>
            <pc:sldMk cId="2013951144" sldId="332"/>
            <ac:spMk id="10" creationId="{E862BE82-D00D-42C1-BF16-93AA37870C32}"/>
          </ac:spMkLst>
        </pc:spChg>
        <pc:spChg chg="add">
          <ac:chgData name="Gillian Ward" userId="46e8b325c1b402f3" providerId="LiveId" clId="{604BD874-923A-4727-8AA5-988CBDB8C2AF}" dt="2021-05-21T16:37:04.516" v="6420" actId="26606"/>
          <ac:spMkLst>
            <pc:docMk/>
            <pc:sldMk cId="2013951144" sldId="332"/>
            <ac:spMk id="12" creationId="{F6D92C2D-1D3D-4974-918C-06579FB354A9}"/>
          </ac:spMkLst>
        </pc:spChg>
        <pc:picChg chg="add mod ord">
          <ac:chgData name="Gillian Ward" userId="46e8b325c1b402f3" providerId="LiveId" clId="{604BD874-923A-4727-8AA5-988CBDB8C2AF}" dt="2021-05-21T16:37:04.516" v="6420" actId="26606"/>
          <ac:picMkLst>
            <pc:docMk/>
            <pc:sldMk cId="2013951144" sldId="332"/>
            <ac:picMk id="5" creationId="{65075664-32C9-4D18-8C31-E09EC54699BB}"/>
          </ac:picMkLst>
        </pc:picChg>
      </pc:sldChg>
      <pc:sldChg chg="addSp modSp new mod setBg">
        <pc:chgData name="Gillian Ward" userId="46e8b325c1b402f3" providerId="LiveId" clId="{604BD874-923A-4727-8AA5-988CBDB8C2AF}" dt="2021-06-03T20:13:23.466" v="12067" actId="14100"/>
        <pc:sldMkLst>
          <pc:docMk/>
          <pc:sldMk cId="2628358307" sldId="333"/>
        </pc:sldMkLst>
        <pc:spChg chg="mod">
          <ac:chgData name="Gillian Ward" userId="46e8b325c1b402f3" providerId="LiveId" clId="{604BD874-923A-4727-8AA5-988CBDB8C2AF}" dt="2021-05-21T17:52:40.305" v="6908" actId="1076"/>
          <ac:spMkLst>
            <pc:docMk/>
            <pc:sldMk cId="2628358307" sldId="333"/>
            <ac:spMk id="2" creationId="{79E42B85-A248-47D2-B434-784CFA019010}"/>
          </ac:spMkLst>
        </pc:spChg>
        <pc:spChg chg="mod">
          <ac:chgData name="Gillian Ward" userId="46e8b325c1b402f3" providerId="LiveId" clId="{604BD874-923A-4727-8AA5-988CBDB8C2AF}" dt="2021-06-03T20:13:23.466" v="12067" actId="14100"/>
          <ac:spMkLst>
            <pc:docMk/>
            <pc:sldMk cId="2628358307" sldId="333"/>
            <ac:spMk id="3" creationId="{E3A8E568-B142-4019-BADB-B574810FCCDF}"/>
          </ac:spMkLst>
        </pc:spChg>
        <pc:spChg chg="add">
          <ac:chgData name="Gillian Ward" userId="46e8b325c1b402f3" providerId="LiveId" clId="{604BD874-923A-4727-8AA5-988CBDB8C2AF}" dt="2021-05-21T16:59:30.348" v="6652" actId="26606"/>
          <ac:spMkLst>
            <pc:docMk/>
            <pc:sldMk cId="2628358307" sldId="333"/>
            <ac:spMk id="10" creationId="{E862BE82-D00D-42C1-BF16-93AA37870C32}"/>
          </ac:spMkLst>
        </pc:spChg>
        <pc:spChg chg="add">
          <ac:chgData name="Gillian Ward" userId="46e8b325c1b402f3" providerId="LiveId" clId="{604BD874-923A-4727-8AA5-988CBDB8C2AF}" dt="2021-05-21T16:59:30.348" v="6652" actId="26606"/>
          <ac:spMkLst>
            <pc:docMk/>
            <pc:sldMk cId="2628358307" sldId="333"/>
            <ac:spMk id="12" creationId="{F6D92C2D-1D3D-4974-918C-06579FB354A9}"/>
          </ac:spMkLst>
        </pc:spChg>
        <pc:picChg chg="add mod ord">
          <ac:chgData name="Gillian Ward" userId="46e8b325c1b402f3" providerId="LiveId" clId="{604BD874-923A-4727-8AA5-988CBDB8C2AF}" dt="2021-05-21T16:59:30.348" v="6652" actId="26606"/>
          <ac:picMkLst>
            <pc:docMk/>
            <pc:sldMk cId="2628358307" sldId="333"/>
            <ac:picMk id="5" creationId="{A0208EAD-B7E2-4E88-ADB4-3796D859434F}"/>
          </ac:picMkLst>
        </pc:picChg>
      </pc:sldChg>
      <pc:sldChg chg="new del">
        <pc:chgData name="Gillian Ward" userId="46e8b325c1b402f3" providerId="LiveId" clId="{604BD874-923A-4727-8AA5-988CBDB8C2AF}" dt="2021-05-21T17:38:40.452" v="6886" actId="2696"/>
        <pc:sldMkLst>
          <pc:docMk/>
          <pc:sldMk cId="2441904263" sldId="334"/>
        </pc:sldMkLst>
      </pc:sldChg>
      <pc:sldChg chg="modSp mod">
        <pc:chgData name="Gillian Ward" userId="46e8b325c1b402f3" providerId="LiveId" clId="{604BD874-923A-4727-8AA5-988CBDB8C2AF}" dt="2021-05-21T15:45:10.328" v="6119" actId="1076"/>
        <pc:sldMkLst>
          <pc:docMk/>
          <pc:sldMk cId="2129230577" sldId="1505"/>
        </pc:sldMkLst>
        <pc:spChg chg="mod">
          <ac:chgData name="Gillian Ward" userId="46e8b325c1b402f3" providerId="LiveId" clId="{604BD874-923A-4727-8AA5-988CBDB8C2AF}" dt="2021-05-21T15:45:04.790" v="6118" actId="1076"/>
          <ac:spMkLst>
            <pc:docMk/>
            <pc:sldMk cId="2129230577" sldId="1505"/>
            <ac:spMk id="2" creationId="{3FD65C94-E24A-4914-BEA1-052C6B50F06F}"/>
          </ac:spMkLst>
        </pc:spChg>
        <pc:spChg chg="mod">
          <ac:chgData name="Gillian Ward" userId="46e8b325c1b402f3" providerId="LiveId" clId="{604BD874-923A-4727-8AA5-988CBDB8C2AF}" dt="2021-05-21T15:45:10.328" v="6119" actId="1076"/>
          <ac:spMkLst>
            <pc:docMk/>
            <pc:sldMk cId="2129230577" sldId="1505"/>
            <ac:spMk id="3" creationId="{2811DF0E-E6C1-4066-99E1-2A36AEC16A82}"/>
          </ac:spMkLst>
        </pc:spChg>
      </pc:sldChg>
      <pc:sldChg chg="addSp delSp modSp new mod setBg">
        <pc:chgData name="Gillian Ward" userId="46e8b325c1b402f3" providerId="LiveId" clId="{604BD874-923A-4727-8AA5-988CBDB8C2AF}" dt="2021-05-21T16:50:24.835" v="6543" actId="1076"/>
        <pc:sldMkLst>
          <pc:docMk/>
          <pc:sldMk cId="187274491" sldId="1506"/>
        </pc:sldMkLst>
        <pc:spChg chg="mod">
          <ac:chgData name="Gillian Ward" userId="46e8b325c1b402f3" providerId="LiveId" clId="{604BD874-923A-4727-8AA5-988CBDB8C2AF}" dt="2021-05-21T16:50:16.317" v="6541" actId="1076"/>
          <ac:spMkLst>
            <pc:docMk/>
            <pc:sldMk cId="187274491" sldId="1506"/>
            <ac:spMk id="2" creationId="{2427CFE2-A644-4FF3-B5E6-7B5AAD99463B}"/>
          </ac:spMkLst>
        </pc:spChg>
        <pc:spChg chg="mod">
          <ac:chgData name="Gillian Ward" userId="46e8b325c1b402f3" providerId="LiveId" clId="{604BD874-923A-4727-8AA5-988CBDB8C2AF}" dt="2021-05-21T16:50:24.835" v="6543" actId="1076"/>
          <ac:spMkLst>
            <pc:docMk/>
            <pc:sldMk cId="187274491" sldId="1506"/>
            <ac:spMk id="3" creationId="{E3276C73-264B-4725-9EC5-E6B22B8654FA}"/>
          </ac:spMkLst>
        </pc:spChg>
        <pc:spChg chg="add">
          <ac:chgData name="Gillian Ward" userId="46e8b325c1b402f3" providerId="LiveId" clId="{604BD874-923A-4727-8AA5-988CBDB8C2AF}" dt="2021-05-21T16:05:49.559" v="6301" actId="26606"/>
          <ac:spMkLst>
            <pc:docMk/>
            <pc:sldMk cId="187274491" sldId="1506"/>
            <ac:spMk id="13" creationId="{E862BE82-D00D-42C1-BF16-93AA37870C32}"/>
          </ac:spMkLst>
        </pc:spChg>
        <pc:spChg chg="add">
          <ac:chgData name="Gillian Ward" userId="46e8b325c1b402f3" providerId="LiveId" clId="{604BD874-923A-4727-8AA5-988CBDB8C2AF}" dt="2021-05-21T16:05:49.559" v="6301" actId="26606"/>
          <ac:spMkLst>
            <pc:docMk/>
            <pc:sldMk cId="187274491" sldId="1506"/>
            <ac:spMk id="15" creationId="{F6D92C2D-1D3D-4974-918C-06579FB354A9}"/>
          </ac:spMkLst>
        </pc:spChg>
        <pc:picChg chg="add del mod">
          <ac:chgData name="Gillian Ward" userId="46e8b325c1b402f3" providerId="LiveId" clId="{604BD874-923A-4727-8AA5-988CBDB8C2AF}" dt="2021-05-21T16:03:04.331" v="6295" actId="21"/>
          <ac:picMkLst>
            <pc:docMk/>
            <pc:sldMk cId="187274491" sldId="1506"/>
            <ac:picMk id="4" creationId="{06CCA4CB-649D-4A5F-AFA6-58A1E9CDC5FD}"/>
          </ac:picMkLst>
        </pc:picChg>
        <pc:picChg chg="add del mod">
          <ac:chgData name="Gillian Ward" userId="46e8b325c1b402f3" providerId="LiveId" clId="{604BD874-923A-4727-8AA5-988CBDB8C2AF}" dt="2021-05-21T16:03:49.207" v="6297"/>
          <ac:picMkLst>
            <pc:docMk/>
            <pc:sldMk cId="187274491" sldId="1506"/>
            <ac:picMk id="6" creationId="{CD6CF867-0609-449C-B11E-A3F747AEADD2}"/>
          </ac:picMkLst>
        </pc:picChg>
        <pc:picChg chg="add mod ord">
          <ac:chgData name="Gillian Ward" userId="46e8b325c1b402f3" providerId="LiveId" clId="{604BD874-923A-4727-8AA5-988CBDB8C2AF}" dt="2021-05-21T16:50:21.630" v="6542" actId="1076"/>
          <ac:picMkLst>
            <pc:docMk/>
            <pc:sldMk cId="187274491" sldId="1506"/>
            <ac:picMk id="8" creationId="{4AFEBE49-A3EA-4F22-BEB0-2A1C8A0132C8}"/>
          </ac:picMkLst>
        </pc:picChg>
      </pc:sldChg>
      <pc:sldChg chg="new del">
        <pc:chgData name="Gillian Ward" userId="46e8b325c1b402f3" providerId="LiveId" clId="{604BD874-923A-4727-8AA5-988CBDB8C2AF}" dt="2021-05-21T20:13:46.636" v="7432" actId="2696"/>
        <pc:sldMkLst>
          <pc:docMk/>
          <pc:sldMk cId="1008676388" sldId="1507"/>
        </pc:sldMkLst>
      </pc:sldChg>
      <pc:sldChg chg="addSp delSp modSp new mod setBg">
        <pc:chgData name="Gillian Ward" userId="46e8b325c1b402f3" providerId="LiveId" clId="{604BD874-923A-4727-8AA5-988CBDB8C2AF}" dt="2021-05-23T16:09:17.120" v="10855" actId="14100"/>
        <pc:sldMkLst>
          <pc:docMk/>
          <pc:sldMk cId="1576491880" sldId="1507"/>
        </pc:sldMkLst>
        <pc:spChg chg="mod">
          <ac:chgData name="Gillian Ward" userId="46e8b325c1b402f3" providerId="LiveId" clId="{604BD874-923A-4727-8AA5-988CBDB8C2AF}" dt="2021-05-23T11:45:14.538" v="8015" actId="1076"/>
          <ac:spMkLst>
            <pc:docMk/>
            <pc:sldMk cId="1576491880" sldId="1507"/>
            <ac:spMk id="2" creationId="{3B1A7724-05F2-4B52-AA16-800AD4502819}"/>
          </ac:spMkLst>
        </pc:spChg>
        <pc:spChg chg="mod ord">
          <ac:chgData name="Gillian Ward" userId="46e8b325c1b402f3" providerId="LiveId" clId="{604BD874-923A-4727-8AA5-988CBDB8C2AF}" dt="2021-05-23T16:09:17.120" v="10855" actId="14100"/>
          <ac:spMkLst>
            <pc:docMk/>
            <pc:sldMk cId="1576491880" sldId="1507"/>
            <ac:spMk id="3" creationId="{5DADECE9-C6EC-45CB-AB33-C27F40ACB13D}"/>
          </ac:spMkLst>
        </pc:spChg>
        <pc:spChg chg="add del">
          <ac:chgData name="Gillian Ward" userId="46e8b325c1b402f3" providerId="LiveId" clId="{604BD874-923A-4727-8AA5-988CBDB8C2AF}" dt="2021-05-23T11:43:05.889" v="7958" actId="26606"/>
          <ac:spMkLst>
            <pc:docMk/>
            <pc:sldMk cId="1576491880" sldId="1507"/>
            <ac:spMk id="12" creationId="{8380AD67-C5CA-4918-B4BB-C359BB03EEDD}"/>
          </ac:spMkLst>
        </pc:spChg>
        <pc:spChg chg="add del">
          <ac:chgData name="Gillian Ward" userId="46e8b325c1b402f3" providerId="LiveId" clId="{604BD874-923A-4727-8AA5-988CBDB8C2AF}" dt="2021-05-23T11:43:05.889" v="7958" actId="26606"/>
          <ac:spMkLst>
            <pc:docMk/>
            <pc:sldMk cId="1576491880" sldId="1507"/>
            <ac:spMk id="14" creationId="{EABAD4DA-87BA-4F70-9EF0-45C6BCF17823}"/>
          </ac:spMkLst>
        </pc:spChg>
        <pc:spChg chg="add del">
          <ac:chgData name="Gillian Ward" userId="46e8b325c1b402f3" providerId="LiveId" clId="{604BD874-923A-4727-8AA5-988CBDB8C2AF}" dt="2021-05-23T11:43:05.889" v="7958" actId="26606"/>
          <ac:spMkLst>
            <pc:docMk/>
            <pc:sldMk cId="1576491880" sldId="1507"/>
            <ac:spMk id="16" creationId="{915128D9-2797-47FA-B6FE-EC24E6B8437A}"/>
          </ac:spMkLst>
        </pc:spChg>
        <pc:picChg chg="add del mod">
          <ac:chgData name="Gillian Ward" userId="46e8b325c1b402f3" providerId="LiveId" clId="{604BD874-923A-4727-8AA5-988CBDB8C2AF}" dt="2021-05-23T11:42:26.307" v="7952" actId="478"/>
          <ac:picMkLst>
            <pc:docMk/>
            <pc:sldMk cId="1576491880" sldId="1507"/>
            <ac:picMk id="5" creationId="{5251D07B-504F-43A8-8B07-9742E06EF75C}"/>
          </ac:picMkLst>
        </pc:picChg>
        <pc:picChg chg="add mod ord">
          <ac:chgData name="Gillian Ward" userId="46e8b325c1b402f3" providerId="LiveId" clId="{604BD874-923A-4727-8AA5-988CBDB8C2AF}" dt="2021-05-23T11:44:50.134" v="8008" actId="14100"/>
          <ac:picMkLst>
            <pc:docMk/>
            <pc:sldMk cId="1576491880" sldId="1507"/>
            <ac:picMk id="7" creationId="{C44B85F2-F49C-4490-8A57-C0A5A086A7E4}"/>
          </ac:picMkLst>
        </pc:picChg>
      </pc:sldChg>
      <pc:sldChg chg="addSp modSp new del mod">
        <pc:chgData name="Gillian Ward" userId="46e8b325c1b402f3" providerId="LiveId" clId="{604BD874-923A-4727-8AA5-988CBDB8C2AF}" dt="2021-05-23T11:31:58.131" v="7888" actId="2696"/>
        <pc:sldMkLst>
          <pc:docMk/>
          <pc:sldMk cId="2633337714" sldId="1507"/>
        </pc:sldMkLst>
        <pc:spChg chg="mod">
          <ac:chgData name="Gillian Ward" userId="46e8b325c1b402f3" providerId="LiveId" clId="{604BD874-923A-4727-8AA5-988CBDB8C2AF}" dt="2021-05-23T11:30:16.337" v="7868" actId="20577"/>
          <ac:spMkLst>
            <pc:docMk/>
            <pc:sldMk cId="2633337714" sldId="1507"/>
            <ac:spMk id="3" creationId="{F3932DA8-6B7D-49D9-81C6-3546ABD0CAF2}"/>
          </ac:spMkLst>
        </pc:spChg>
        <pc:picChg chg="add mod">
          <ac:chgData name="Gillian Ward" userId="46e8b325c1b402f3" providerId="LiveId" clId="{604BD874-923A-4727-8AA5-988CBDB8C2AF}" dt="2021-05-23T11:28:14.342" v="7839" actId="1076"/>
          <ac:picMkLst>
            <pc:docMk/>
            <pc:sldMk cId="2633337714" sldId="1507"/>
            <ac:picMk id="4" creationId="{F5D90244-01BD-4E11-B939-DD34CB9EFC5C}"/>
          </ac:picMkLst>
        </pc:picChg>
      </pc:sldChg>
      <pc:sldChg chg="delSp modSp add del mod">
        <pc:chgData name="Gillian Ward" userId="46e8b325c1b402f3" providerId="LiveId" clId="{604BD874-923A-4727-8AA5-988CBDB8C2AF}" dt="2021-05-21T16:06:07.457" v="6303" actId="2696"/>
        <pc:sldMkLst>
          <pc:docMk/>
          <pc:sldMk cId="3363877718" sldId="1507"/>
        </pc:sldMkLst>
        <pc:picChg chg="del mod">
          <ac:chgData name="Gillian Ward" userId="46e8b325c1b402f3" providerId="LiveId" clId="{604BD874-923A-4727-8AA5-988CBDB8C2AF}" dt="2021-05-21T16:02:50.657" v="6292" actId="21"/>
          <ac:picMkLst>
            <pc:docMk/>
            <pc:sldMk cId="3363877718" sldId="1507"/>
            <ac:picMk id="9" creationId="{16232E5F-D9B5-4C51-A150-04545B5118E6}"/>
          </ac:picMkLst>
        </pc:picChg>
      </pc:sldChg>
      <pc:sldChg chg="addSp delSp modSp new del mod">
        <pc:chgData name="Gillian Ward" userId="46e8b325c1b402f3" providerId="LiveId" clId="{604BD874-923A-4727-8AA5-988CBDB8C2AF}" dt="2021-05-23T11:26:01.325" v="7606" actId="2696"/>
        <pc:sldMkLst>
          <pc:docMk/>
          <pc:sldMk cId="3847270784" sldId="1507"/>
        </pc:sldMkLst>
        <pc:spChg chg="del">
          <ac:chgData name="Gillian Ward" userId="46e8b325c1b402f3" providerId="LiveId" clId="{604BD874-923A-4727-8AA5-988CBDB8C2AF}" dt="2021-05-23T11:21:53.925" v="7592" actId="1032"/>
          <ac:spMkLst>
            <pc:docMk/>
            <pc:sldMk cId="3847270784" sldId="1507"/>
            <ac:spMk id="3" creationId="{8F9615C7-ABD4-4135-976B-20DB77A76980}"/>
          </ac:spMkLst>
        </pc:spChg>
        <pc:graphicFrameChg chg="add mod modGraphic">
          <ac:chgData name="Gillian Ward" userId="46e8b325c1b402f3" providerId="LiveId" clId="{604BD874-923A-4727-8AA5-988CBDB8C2AF}" dt="2021-05-23T11:22:19.986" v="7597" actId="14100"/>
          <ac:graphicFrameMkLst>
            <pc:docMk/>
            <pc:sldMk cId="3847270784" sldId="1507"/>
            <ac:graphicFrameMk id="4" creationId="{5CA219B9-D407-48FB-9EDA-A2F5B6512D5D}"/>
          </ac:graphicFrameMkLst>
        </pc:graphicFrameChg>
      </pc:sldChg>
      <pc:sldChg chg="addSp modSp new mod setBg">
        <pc:chgData name="Gillian Ward" userId="46e8b325c1b402f3" providerId="LiveId" clId="{604BD874-923A-4727-8AA5-988CBDB8C2AF}" dt="2021-06-02T21:59:01.657" v="12010" actId="6549"/>
        <pc:sldMkLst>
          <pc:docMk/>
          <pc:sldMk cId="77165165" sldId="1508"/>
        </pc:sldMkLst>
        <pc:spChg chg="mod">
          <ac:chgData name="Gillian Ward" userId="46e8b325c1b402f3" providerId="LiveId" clId="{604BD874-923A-4727-8AA5-988CBDB8C2AF}" dt="2021-05-23T11:57:13.015" v="8179" actId="1076"/>
          <ac:spMkLst>
            <pc:docMk/>
            <pc:sldMk cId="77165165" sldId="1508"/>
            <ac:spMk id="2" creationId="{BFEBA52D-32F4-4FDC-B22B-913F711F88DD}"/>
          </ac:spMkLst>
        </pc:spChg>
        <pc:spChg chg="mod">
          <ac:chgData name="Gillian Ward" userId="46e8b325c1b402f3" providerId="LiveId" clId="{604BD874-923A-4727-8AA5-988CBDB8C2AF}" dt="2021-06-02T21:59:01.657" v="12010" actId="6549"/>
          <ac:spMkLst>
            <pc:docMk/>
            <pc:sldMk cId="77165165" sldId="1508"/>
            <ac:spMk id="3" creationId="{C076A375-F3E9-4AAF-AA0A-A03BFA5F176F}"/>
          </ac:spMkLst>
        </pc:spChg>
        <pc:spChg chg="add">
          <ac:chgData name="Gillian Ward" userId="46e8b325c1b402f3" providerId="LiveId" clId="{604BD874-923A-4727-8AA5-988CBDB8C2AF}" dt="2021-05-23T11:56:05.975" v="8162" actId="26606"/>
          <ac:spMkLst>
            <pc:docMk/>
            <pc:sldMk cId="77165165" sldId="1508"/>
            <ac:spMk id="10" creationId="{D1D34770-47A8-402C-AF23-2B653F2D88C1}"/>
          </ac:spMkLst>
        </pc:spChg>
        <pc:picChg chg="add mod">
          <ac:chgData name="Gillian Ward" userId="46e8b325c1b402f3" providerId="LiveId" clId="{604BD874-923A-4727-8AA5-988CBDB8C2AF}" dt="2021-05-23T11:56:05.975" v="8162" actId="26606"/>
          <ac:picMkLst>
            <pc:docMk/>
            <pc:sldMk cId="77165165" sldId="1508"/>
            <ac:picMk id="5" creationId="{1EEF7B42-C4C5-4674-94D0-13FB97753DA3}"/>
          </ac:picMkLst>
        </pc:picChg>
      </pc:sldChg>
      <pc:sldChg chg="addSp delSp modSp new mod">
        <pc:chgData name="Gillian Ward" userId="46e8b325c1b402f3" providerId="LiveId" clId="{604BD874-923A-4727-8AA5-988CBDB8C2AF}" dt="2021-05-23T12:09:50.434" v="8361" actId="113"/>
        <pc:sldMkLst>
          <pc:docMk/>
          <pc:sldMk cId="566314798" sldId="1509"/>
        </pc:sldMkLst>
        <pc:spChg chg="mod">
          <ac:chgData name="Gillian Ward" userId="46e8b325c1b402f3" providerId="LiveId" clId="{604BD874-923A-4727-8AA5-988CBDB8C2AF}" dt="2021-05-23T12:09:32.495" v="8360" actId="122"/>
          <ac:spMkLst>
            <pc:docMk/>
            <pc:sldMk cId="566314798" sldId="1509"/>
            <ac:spMk id="2" creationId="{7B10BA4C-F5AD-4B8B-8162-CEA6C6565980}"/>
          </ac:spMkLst>
        </pc:spChg>
        <pc:spChg chg="del mod">
          <ac:chgData name="Gillian Ward" userId="46e8b325c1b402f3" providerId="LiveId" clId="{604BD874-923A-4727-8AA5-988CBDB8C2AF}" dt="2021-05-23T12:09:06.784" v="8355" actId="12084"/>
          <ac:spMkLst>
            <pc:docMk/>
            <pc:sldMk cId="566314798" sldId="1509"/>
            <ac:spMk id="3" creationId="{C0AF119B-DE30-4ACC-85E2-4A40D1C7772C}"/>
          </ac:spMkLst>
        </pc:spChg>
        <pc:graphicFrameChg chg="add mod">
          <ac:chgData name="Gillian Ward" userId="46e8b325c1b402f3" providerId="LiveId" clId="{604BD874-923A-4727-8AA5-988CBDB8C2AF}" dt="2021-05-23T12:09:50.434" v="8361" actId="113"/>
          <ac:graphicFrameMkLst>
            <pc:docMk/>
            <pc:sldMk cId="566314798" sldId="1509"/>
            <ac:graphicFrameMk id="4" creationId="{D425A192-C2AC-40B6-B4ED-169A5F7DA1A0}"/>
          </ac:graphicFrameMkLst>
        </pc:graphicFrameChg>
      </pc:sldChg>
      <pc:sldChg chg="addSp delSp modSp new del mod">
        <pc:chgData name="Gillian Ward" userId="46e8b325c1b402f3" providerId="LiveId" clId="{604BD874-923A-4727-8AA5-988CBDB8C2AF}" dt="2021-05-23T16:55:19.954" v="11845" actId="2696"/>
        <pc:sldMkLst>
          <pc:docMk/>
          <pc:sldMk cId="423946116" sldId="1510"/>
        </pc:sldMkLst>
        <pc:spChg chg="mod">
          <ac:chgData name="Gillian Ward" userId="46e8b325c1b402f3" providerId="LiveId" clId="{604BD874-923A-4727-8AA5-988CBDB8C2AF}" dt="2021-05-23T16:54:19.388" v="11834" actId="313"/>
          <ac:spMkLst>
            <pc:docMk/>
            <pc:sldMk cId="423946116" sldId="1510"/>
            <ac:spMk id="2" creationId="{C468C76D-1F8B-4112-B9A9-1E75BA52DE68}"/>
          </ac:spMkLst>
        </pc:spChg>
        <pc:spChg chg="del">
          <ac:chgData name="Gillian Ward" userId="46e8b325c1b402f3" providerId="LiveId" clId="{604BD874-923A-4727-8AA5-988CBDB8C2AF}" dt="2021-05-23T16:38:18.574" v="11027"/>
          <ac:spMkLst>
            <pc:docMk/>
            <pc:sldMk cId="423946116" sldId="1510"/>
            <ac:spMk id="3" creationId="{60D75700-4127-489A-BC1F-504C9F7F829F}"/>
          </ac:spMkLst>
        </pc:spChg>
        <pc:picChg chg="add mod">
          <ac:chgData name="Gillian Ward" userId="46e8b325c1b402f3" providerId="LiveId" clId="{604BD874-923A-4727-8AA5-988CBDB8C2AF}" dt="2021-05-23T16:38:18.574" v="11027"/>
          <ac:picMkLst>
            <pc:docMk/>
            <pc:sldMk cId="423946116" sldId="1510"/>
            <ac:picMk id="2050" creationId="{F849E87A-3BAA-4A25-B9D9-0A47635D0066}"/>
          </ac:picMkLst>
        </pc:picChg>
      </pc:sldChg>
      <pc:sldChg chg="addSp modSp new del mod">
        <pc:chgData name="Gillian Ward" userId="46e8b325c1b402f3" providerId="LiveId" clId="{604BD874-923A-4727-8AA5-988CBDB8C2AF}" dt="2021-05-23T12:50:36.760" v="8974" actId="2696"/>
        <pc:sldMkLst>
          <pc:docMk/>
          <pc:sldMk cId="2735131034" sldId="1510"/>
        </pc:sldMkLst>
        <pc:spChg chg="mod">
          <ac:chgData name="Gillian Ward" userId="46e8b325c1b402f3" providerId="LiveId" clId="{604BD874-923A-4727-8AA5-988CBDB8C2AF}" dt="2021-05-23T12:41:13.185" v="8931" actId="15"/>
          <ac:spMkLst>
            <pc:docMk/>
            <pc:sldMk cId="2735131034" sldId="1510"/>
            <ac:spMk id="3" creationId="{A646EBC1-0C23-4C3C-912D-444024F7BFF8}"/>
          </ac:spMkLst>
        </pc:spChg>
        <pc:picChg chg="add mod">
          <ac:chgData name="Gillian Ward" userId="46e8b325c1b402f3" providerId="LiveId" clId="{604BD874-923A-4727-8AA5-988CBDB8C2AF}" dt="2021-05-23T12:40:11.066" v="8823" actId="14100"/>
          <ac:picMkLst>
            <pc:docMk/>
            <pc:sldMk cId="2735131034" sldId="1510"/>
            <ac:picMk id="4" creationId="{440561EE-9EDA-4A1E-BAED-1E9D769F5A66}"/>
          </ac:picMkLst>
        </pc:picChg>
      </pc:sldChg>
      <pc:sldChg chg="addSp delSp modSp new del mod">
        <pc:chgData name="Gillian Ward" userId="46e8b325c1b402f3" providerId="LiveId" clId="{604BD874-923A-4727-8AA5-988CBDB8C2AF}" dt="2021-05-23T15:32:27.778" v="9805" actId="2696"/>
        <pc:sldMkLst>
          <pc:docMk/>
          <pc:sldMk cId="4057652169" sldId="1510"/>
        </pc:sldMkLst>
        <pc:spChg chg="add del mod">
          <ac:chgData name="Gillian Ward" userId="46e8b325c1b402f3" providerId="LiveId" clId="{604BD874-923A-4727-8AA5-988CBDB8C2AF}" dt="2021-05-23T15:14:11.586" v="9482" actId="12084"/>
          <ac:spMkLst>
            <pc:docMk/>
            <pc:sldMk cId="4057652169" sldId="1510"/>
            <ac:spMk id="3" creationId="{07ACDB8F-DF4C-4415-849A-DF12110C138B}"/>
          </ac:spMkLst>
        </pc:spChg>
        <pc:graphicFrameChg chg="add del modGraphic">
          <ac:chgData name="Gillian Ward" userId="46e8b325c1b402f3" providerId="LiveId" clId="{604BD874-923A-4727-8AA5-988CBDB8C2AF}" dt="2021-05-23T15:10:43.196" v="9079" actId="1032"/>
          <ac:graphicFrameMkLst>
            <pc:docMk/>
            <pc:sldMk cId="4057652169" sldId="1510"/>
            <ac:graphicFrameMk id="4" creationId="{9EE2F7CC-9D90-4318-8B0D-364FBA3354F9}"/>
          </ac:graphicFrameMkLst>
        </pc:graphicFrameChg>
        <pc:graphicFrameChg chg="add mod">
          <ac:chgData name="Gillian Ward" userId="46e8b325c1b402f3" providerId="LiveId" clId="{604BD874-923A-4727-8AA5-988CBDB8C2AF}" dt="2021-05-23T15:14:18.313" v="9484" actId="14100"/>
          <ac:graphicFrameMkLst>
            <pc:docMk/>
            <pc:sldMk cId="4057652169" sldId="1510"/>
            <ac:graphicFrameMk id="6" creationId="{3F28C437-480D-4123-8264-8CECB9C845EB}"/>
          </ac:graphicFrameMkLst>
        </pc:graphicFrameChg>
        <pc:picChg chg="add mod">
          <ac:chgData name="Gillian Ward" userId="46e8b325c1b402f3" providerId="LiveId" clId="{604BD874-923A-4727-8AA5-988CBDB8C2AF}" dt="2021-05-23T15:13:33.331" v="9467" actId="1076"/>
          <ac:picMkLst>
            <pc:docMk/>
            <pc:sldMk cId="4057652169" sldId="1510"/>
            <ac:picMk id="5" creationId="{1D840076-FC6B-4E12-A99E-808C5BBD33A3}"/>
          </ac:picMkLst>
        </pc:picChg>
      </pc:sldChg>
      <pc:sldChg chg="addSp delSp modSp add del mod">
        <pc:chgData name="Gillian Ward" userId="46e8b325c1b402f3" providerId="LiveId" clId="{604BD874-923A-4727-8AA5-988CBDB8C2AF}" dt="2021-05-23T15:32:31.135" v="9806" actId="2696"/>
        <pc:sldMkLst>
          <pc:docMk/>
          <pc:sldMk cId="2698443043" sldId="1511"/>
        </pc:sldMkLst>
        <pc:spChg chg="mod">
          <ac:chgData name="Gillian Ward" userId="46e8b325c1b402f3" providerId="LiveId" clId="{604BD874-923A-4727-8AA5-988CBDB8C2AF}" dt="2021-05-23T15:21:59.837" v="9701" actId="1076"/>
          <ac:spMkLst>
            <pc:docMk/>
            <pc:sldMk cId="2698443043" sldId="1511"/>
            <ac:spMk id="2" creationId="{3B468633-CB73-4EEF-AF1F-0E3B24E37ECE}"/>
          </ac:spMkLst>
        </pc:spChg>
        <pc:spChg chg="add del mod">
          <ac:chgData name="Gillian Ward" userId="46e8b325c1b402f3" providerId="LiveId" clId="{604BD874-923A-4727-8AA5-988CBDB8C2AF}" dt="2021-05-23T15:17:46.655" v="9639" actId="12084"/>
          <ac:spMkLst>
            <pc:docMk/>
            <pc:sldMk cId="2698443043" sldId="1511"/>
            <ac:spMk id="4" creationId="{1F91D740-BC29-4789-A07F-66DA282E7AAB}"/>
          </ac:spMkLst>
        </pc:spChg>
        <pc:spChg chg="add del mod">
          <ac:chgData name="Gillian Ward" userId="46e8b325c1b402f3" providerId="LiveId" clId="{604BD874-923A-4727-8AA5-988CBDB8C2AF}" dt="2021-05-23T15:29:58.618" v="9779" actId="21"/>
          <ac:spMkLst>
            <pc:docMk/>
            <pc:sldMk cId="2698443043" sldId="1511"/>
            <ac:spMk id="17" creationId="{3425858D-19F7-4993-99B2-E9FDDF29CFF0}"/>
          </ac:spMkLst>
        </pc:spChg>
        <pc:spChg chg="add del mod">
          <ac:chgData name="Gillian Ward" userId="46e8b325c1b402f3" providerId="LiveId" clId="{604BD874-923A-4727-8AA5-988CBDB8C2AF}" dt="2021-05-23T15:27:24.200" v="9754"/>
          <ac:spMkLst>
            <pc:docMk/>
            <pc:sldMk cId="2698443043" sldId="1511"/>
            <ac:spMk id="18" creationId="{D0834838-984B-4D80-BF48-E3FF7153BEC0}"/>
          </ac:spMkLst>
        </pc:spChg>
        <pc:spChg chg="add del mod">
          <ac:chgData name="Gillian Ward" userId="46e8b325c1b402f3" providerId="LiveId" clId="{604BD874-923A-4727-8AA5-988CBDB8C2AF}" dt="2021-05-23T15:29:53.584" v="9778" actId="21"/>
          <ac:spMkLst>
            <pc:docMk/>
            <pc:sldMk cId="2698443043" sldId="1511"/>
            <ac:spMk id="19" creationId="{BE25E089-52C2-4D6B-8A72-C54568DE54CE}"/>
          </ac:spMkLst>
        </pc:spChg>
        <pc:spChg chg="add del">
          <ac:chgData name="Gillian Ward" userId="46e8b325c1b402f3" providerId="LiveId" clId="{604BD874-923A-4727-8AA5-988CBDB8C2AF}" dt="2021-05-23T15:29:44.522" v="9776" actId="21"/>
          <ac:spMkLst>
            <pc:docMk/>
            <pc:sldMk cId="2698443043" sldId="1511"/>
            <ac:spMk id="20" creationId="{D68648FF-C626-4384-BD12-2BA69665F519}"/>
          </ac:spMkLst>
        </pc:spChg>
        <pc:spChg chg="add mod">
          <ac:chgData name="Gillian Ward" userId="46e8b325c1b402f3" providerId="LiveId" clId="{604BD874-923A-4727-8AA5-988CBDB8C2AF}" dt="2021-05-23T15:31:40.436" v="9803" actId="14100"/>
          <ac:spMkLst>
            <pc:docMk/>
            <pc:sldMk cId="2698443043" sldId="1511"/>
            <ac:spMk id="21" creationId="{895C9766-9FAF-4F07-B943-127F3A53290F}"/>
          </ac:spMkLst>
        </pc:spChg>
        <pc:graphicFrameChg chg="del">
          <ac:chgData name="Gillian Ward" userId="46e8b325c1b402f3" providerId="LiveId" clId="{604BD874-923A-4727-8AA5-988CBDB8C2AF}" dt="2021-05-23T15:14:40.723" v="9486" actId="21"/>
          <ac:graphicFrameMkLst>
            <pc:docMk/>
            <pc:sldMk cId="2698443043" sldId="1511"/>
            <ac:graphicFrameMk id="6" creationId="{3F28C437-480D-4123-8264-8CECB9C845EB}"/>
          </ac:graphicFrameMkLst>
        </pc:graphicFrameChg>
        <pc:graphicFrameChg chg="add del mod">
          <ac:chgData name="Gillian Ward" userId="46e8b325c1b402f3" providerId="LiveId" clId="{604BD874-923A-4727-8AA5-988CBDB8C2AF}" dt="2021-05-23T15:17:15.900" v="9638" actId="12084"/>
          <ac:graphicFrameMkLst>
            <pc:docMk/>
            <pc:sldMk cId="2698443043" sldId="1511"/>
            <ac:graphicFrameMk id="7" creationId="{3B3C243A-4965-48DD-856B-3B48D8875A27}"/>
          </ac:graphicFrameMkLst>
        </pc:graphicFrameChg>
        <pc:graphicFrameChg chg="add mod">
          <ac:chgData name="Gillian Ward" userId="46e8b325c1b402f3" providerId="LiveId" clId="{604BD874-923A-4727-8AA5-988CBDB8C2AF}" dt="2021-05-23T15:28:17.695" v="9762"/>
          <ac:graphicFrameMkLst>
            <pc:docMk/>
            <pc:sldMk cId="2698443043" sldId="1511"/>
            <ac:graphicFrameMk id="8" creationId="{C88C110C-3003-4D9B-8B09-47C87801E010}"/>
          </ac:graphicFrameMkLst>
        </pc:graphicFrameChg>
        <pc:graphicFrameChg chg="add mod">
          <ac:chgData name="Gillian Ward" userId="46e8b325c1b402f3" providerId="LiveId" clId="{604BD874-923A-4727-8AA5-988CBDB8C2AF}" dt="2021-05-23T15:32:14.891" v="9804" actId="12100"/>
          <ac:graphicFrameMkLst>
            <pc:docMk/>
            <pc:sldMk cId="2698443043" sldId="1511"/>
            <ac:graphicFrameMk id="16" creationId="{983C3121-15C5-4E61-82C6-1967AB2C8566}"/>
          </ac:graphicFrameMkLst>
        </pc:graphicFrameChg>
        <pc:picChg chg="del mod">
          <ac:chgData name="Gillian Ward" userId="46e8b325c1b402f3" providerId="LiveId" clId="{604BD874-923A-4727-8AA5-988CBDB8C2AF}" dt="2021-05-23T15:18:48.256" v="9646" actId="21"/>
          <ac:picMkLst>
            <pc:docMk/>
            <pc:sldMk cId="2698443043" sldId="1511"/>
            <ac:picMk id="5" creationId="{1D840076-FC6B-4E12-A99E-808C5BBD33A3}"/>
          </ac:picMkLst>
        </pc:picChg>
        <pc:cxnChg chg="add mod">
          <ac:chgData name="Gillian Ward" userId="46e8b325c1b402f3" providerId="LiveId" clId="{604BD874-923A-4727-8AA5-988CBDB8C2AF}" dt="2021-05-23T15:23:28.536" v="9719" actId="1076"/>
          <ac:cxnSpMkLst>
            <pc:docMk/>
            <pc:sldMk cId="2698443043" sldId="1511"/>
            <ac:cxnSpMk id="10" creationId="{A67A66F4-8314-413B-BDAF-216FA27C639C}"/>
          </ac:cxnSpMkLst>
        </pc:cxnChg>
        <pc:cxnChg chg="add mod">
          <ac:chgData name="Gillian Ward" userId="46e8b325c1b402f3" providerId="LiveId" clId="{604BD874-923A-4727-8AA5-988CBDB8C2AF}" dt="2021-05-23T15:23:47.093" v="9720" actId="1076"/>
          <ac:cxnSpMkLst>
            <pc:docMk/>
            <pc:sldMk cId="2698443043" sldId="1511"/>
            <ac:cxnSpMk id="14" creationId="{333A43D7-3F5B-4FBB-A098-ADCB80ED79ED}"/>
          </ac:cxnSpMkLst>
        </pc:cxnChg>
      </pc:sldChg>
      <pc:sldChg chg="addSp delSp modSp new del mod">
        <pc:chgData name="Gillian Ward" userId="46e8b325c1b402f3" providerId="LiveId" clId="{604BD874-923A-4727-8AA5-988CBDB8C2AF}" dt="2021-05-23T12:50:45.693" v="8977" actId="2696"/>
        <pc:sldMkLst>
          <pc:docMk/>
          <pc:sldMk cId="3036479529" sldId="1511"/>
        </pc:sldMkLst>
        <pc:spChg chg="del mod">
          <ac:chgData name="Gillian Ward" userId="46e8b325c1b402f3" providerId="LiveId" clId="{604BD874-923A-4727-8AA5-988CBDB8C2AF}" dt="2021-05-23T12:41:58.544" v="8934" actId="12084"/>
          <ac:spMkLst>
            <pc:docMk/>
            <pc:sldMk cId="3036479529" sldId="1511"/>
            <ac:spMk id="3" creationId="{C3115F99-0DEF-4D10-AB67-5268F719723D}"/>
          </ac:spMkLst>
        </pc:spChg>
        <pc:graphicFrameChg chg="add mod">
          <ac:chgData name="Gillian Ward" userId="46e8b325c1b402f3" providerId="LiveId" clId="{604BD874-923A-4727-8AA5-988CBDB8C2AF}" dt="2021-05-23T12:43:00.875" v="8936" actId="14100"/>
          <ac:graphicFrameMkLst>
            <pc:docMk/>
            <pc:sldMk cId="3036479529" sldId="1511"/>
            <ac:graphicFrameMk id="4" creationId="{D0B0274A-EB1A-4D06-B1AD-A36566AD7E8F}"/>
          </ac:graphicFrameMkLst>
        </pc:graphicFrameChg>
      </pc:sldChg>
      <pc:sldChg chg="addSp delSp modSp new del mod">
        <pc:chgData name="Gillian Ward" userId="46e8b325c1b402f3" providerId="LiveId" clId="{604BD874-923A-4727-8AA5-988CBDB8C2AF}" dt="2021-05-23T12:50:42.275" v="8976" actId="2696"/>
        <pc:sldMkLst>
          <pc:docMk/>
          <pc:sldMk cId="2885766098" sldId="1512"/>
        </pc:sldMkLst>
        <pc:spChg chg="add del mod">
          <ac:chgData name="Gillian Ward" userId="46e8b325c1b402f3" providerId="LiveId" clId="{604BD874-923A-4727-8AA5-988CBDB8C2AF}" dt="2021-05-23T12:44:55.061" v="8941" actId="12084"/>
          <ac:spMkLst>
            <pc:docMk/>
            <pc:sldMk cId="2885766098" sldId="1512"/>
            <ac:spMk id="3" creationId="{9793F3F5-0295-46EF-9CB8-E52AD2D9D240}"/>
          </ac:spMkLst>
        </pc:spChg>
        <pc:spChg chg="add del mod">
          <ac:chgData name="Gillian Ward" userId="46e8b325c1b402f3" providerId="LiveId" clId="{604BD874-923A-4727-8AA5-988CBDB8C2AF}" dt="2021-05-23T12:47:01.762" v="8964" actId="12084"/>
          <ac:spMkLst>
            <pc:docMk/>
            <pc:sldMk cId="2885766098" sldId="1512"/>
            <ac:spMk id="6" creationId="{D39F6D01-2E45-40BD-B3B3-59B2BEFD1C45}"/>
          </ac:spMkLst>
        </pc:spChg>
        <pc:graphicFrameChg chg="add del mod">
          <ac:chgData name="Gillian Ward" userId="46e8b325c1b402f3" providerId="LiveId" clId="{604BD874-923A-4727-8AA5-988CBDB8C2AF}" dt="2021-05-23T12:43:48.019" v="8940" actId="12084"/>
          <ac:graphicFrameMkLst>
            <pc:docMk/>
            <pc:sldMk cId="2885766098" sldId="1512"/>
            <ac:graphicFrameMk id="4" creationId="{4DC97C98-4307-45CC-92F8-89F3AA560C4A}"/>
          </ac:graphicFrameMkLst>
        </pc:graphicFrameChg>
        <pc:graphicFrameChg chg="add del mod">
          <ac:chgData name="Gillian Ward" userId="46e8b325c1b402f3" providerId="LiveId" clId="{604BD874-923A-4727-8AA5-988CBDB8C2AF}" dt="2021-05-23T12:46:19.850" v="8956" actId="11529"/>
          <ac:graphicFrameMkLst>
            <pc:docMk/>
            <pc:sldMk cId="2885766098" sldId="1512"/>
            <ac:graphicFrameMk id="5" creationId="{9954804E-9850-42E2-8DB3-70C3E9C6FA39}"/>
          </ac:graphicFrameMkLst>
        </pc:graphicFrameChg>
        <pc:graphicFrameChg chg="add mod">
          <ac:chgData name="Gillian Ward" userId="46e8b325c1b402f3" providerId="LiveId" clId="{604BD874-923A-4727-8AA5-988CBDB8C2AF}" dt="2021-05-23T12:47:38.476" v="8971" actId="13782"/>
          <ac:graphicFrameMkLst>
            <pc:docMk/>
            <pc:sldMk cId="2885766098" sldId="1512"/>
            <ac:graphicFrameMk id="7" creationId="{F3DF3FC4-2CED-4705-AEF3-C0C96C157270}"/>
          </ac:graphicFrameMkLst>
        </pc:graphicFrameChg>
      </pc:sldChg>
      <pc:sldChg chg="modSp new del mod">
        <pc:chgData name="Gillian Ward" userId="46e8b325c1b402f3" providerId="LiveId" clId="{604BD874-923A-4727-8AA5-988CBDB8C2AF}" dt="2021-05-23T12:50:39.590" v="8975" actId="2696"/>
        <pc:sldMkLst>
          <pc:docMk/>
          <pc:sldMk cId="4167319764" sldId="1513"/>
        </pc:sldMkLst>
        <pc:spChg chg="mod">
          <ac:chgData name="Gillian Ward" userId="46e8b325c1b402f3" providerId="LiveId" clId="{604BD874-923A-4727-8AA5-988CBDB8C2AF}" dt="2021-05-23T12:49:09.466" v="8973"/>
          <ac:spMkLst>
            <pc:docMk/>
            <pc:sldMk cId="4167319764" sldId="1513"/>
            <ac:spMk id="3" creationId="{C47ABB35-335B-465F-9832-F07F6487813D}"/>
          </ac:spMkLst>
        </pc:spChg>
      </pc:sldChg>
    </pc:docChg>
  </pc:docChgLst>
</pc:chgInfo>
</file>

<file path=ppt/diagrams/_rels/data4.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4.xml.rels><?xml version="1.0" encoding="UTF-8" standalone="yes"?>
<Relationships xmlns="http://schemas.openxmlformats.org/package/2006/relationships"><Relationship Id="rId1"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13561-07CF-4EE9-91BA-8E6BC28D0520}" type="doc">
      <dgm:prSet loTypeId="urn:microsoft.com/office/officeart/2005/8/layout/radial5" loCatId="cycle" qsTypeId="urn:microsoft.com/office/officeart/2005/8/quickstyle/simple1" qsCatId="simple" csTypeId="urn:microsoft.com/office/officeart/2005/8/colors/colorful5" csCatId="colorful"/>
      <dgm:spPr/>
      <dgm:t>
        <a:bodyPr/>
        <a:lstStyle/>
        <a:p>
          <a:endParaRPr lang="en-IE"/>
        </a:p>
      </dgm:t>
    </dgm:pt>
    <dgm:pt modelId="{465536C1-0F31-40CC-87D3-4233357127DC}">
      <dgm:prSet/>
      <dgm:spPr/>
      <dgm:t>
        <a:bodyPr/>
        <a:lstStyle/>
        <a:p>
          <a:r>
            <a:rPr lang="en-GB" b="1" dirty="0"/>
            <a:t>The Learning Organisation</a:t>
          </a:r>
          <a:endParaRPr lang="en-IE" b="1" dirty="0"/>
        </a:p>
      </dgm:t>
    </dgm:pt>
    <dgm:pt modelId="{6F2F3F1D-2A74-4252-B90F-ECDDAB37625F}" type="parTrans" cxnId="{F5C8B59A-02C6-437F-AFF3-DA5C6864C9CD}">
      <dgm:prSet/>
      <dgm:spPr/>
      <dgm:t>
        <a:bodyPr/>
        <a:lstStyle/>
        <a:p>
          <a:endParaRPr lang="en-IE"/>
        </a:p>
      </dgm:t>
    </dgm:pt>
    <dgm:pt modelId="{33AFDFD6-5EAB-4D6B-999F-09ABE714BC87}" type="sibTrans" cxnId="{F5C8B59A-02C6-437F-AFF3-DA5C6864C9CD}">
      <dgm:prSet/>
      <dgm:spPr/>
      <dgm:t>
        <a:bodyPr/>
        <a:lstStyle/>
        <a:p>
          <a:endParaRPr lang="en-IE"/>
        </a:p>
      </dgm:t>
    </dgm:pt>
    <dgm:pt modelId="{1E8067E6-86C5-401A-BFB9-16BDA973CBAC}">
      <dgm:prSet/>
      <dgm:spPr/>
      <dgm:t>
        <a:bodyPr/>
        <a:lstStyle/>
        <a:p>
          <a:r>
            <a:rPr lang="en-GB"/>
            <a:t>Building Shared Vision</a:t>
          </a:r>
          <a:endParaRPr lang="en-IE"/>
        </a:p>
      </dgm:t>
    </dgm:pt>
    <dgm:pt modelId="{FF6AB48F-BBDE-42E1-BDA6-2DB73DC6F9AD}" type="parTrans" cxnId="{FD462CA5-42EF-4780-99A4-BBC7F906E87A}">
      <dgm:prSet/>
      <dgm:spPr/>
      <dgm:t>
        <a:bodyPr/>
        <a:lstStyle/>
        <a:p>
          <a:endParaRPr lang="en-IE"/>
        </a:p>
      </dgm:t>
    </dgm:pt>
    <dgm:pt modelId="{2B1CDC8D-EAA7-4D51-B46B-73BB47AC7D17}" type="sibTrans" cxnId="{FD462CA5-42EF-4780-99A4-BBC7F906E87A}">
      <dgm:prSet/>
      <dgm:spPr/>
      <dgm:t>
        <a:bodyPr/>
        <a:lstStyle/>
        <a:p>
          <a:endParaRPr lang="en-IE"/>
        </a:p>
      </dgm:t>
    </dgm:pt>
    <dgm:pt modelId="{CC5301DB-B761-4927-8976-B219586427A6}">
      <dgm:prSet/>
      <dgm:spPr/>
      <dgm:t>
        <a:bodyPr/>
        <a:lstStyle/>
        <a:p>
          <a:r>
            <a:rPr lang="en-GB"/>
            <a:t>Mental Models</a:t>
          </a:r>
          <a:endParaRPr lang="en-IE"/>
        </a:p>
      </dgm:t>
    </dgm:pt>
    <dgm:pt modelId="{2B02CDDA-6B43-4BDC-B383-B1CD5F717A64}" type="parTrans" cxnId="{8359EFB5-1468-4C84-8B06-0AE934E61E91}">
      <dgm:prSet/>
      <dgm:spPr/>
      <dgm:t>
        <a:bodyPr/>
        <a:lstStyle/>
        <a:p>
          <a:endParaRPr lang="en-IE"/>
        </a:p>
      </dgm:t>
    </dgm:pt>
    <dgm:pt modelId="{3C0541CD-1064-4054-8CC4-E2FF47B74150}" type="sibTrans" cxnId="{8359EFB5-1468-4C84-8B06-0AE934E61E91}">
      <dgm:prSet/>
      <dgm:spPr/>
      <dgm:t>
        <a:bodyPr/>
        <a:lstStyle/>
        <a:p>
          <a:endParaRPr lang="en-IE"/>
        </a:p>
      </dgm:t>
    </dgm:pt>
    <dgm:pt modelId="{3CC63439-50D7-46D7-A1E2-5ACBB92EB7E1}">
      <dgm:prSet/>
      <dgm:spPr/>
      <dgm:t>
        <a:bodyPr/>
        <a:lstStyle/>
        <a:p>
          <a:r>
            <a:rPr lang="en-GB"/>
            <a:t>Personal Mastery</a:t>
          </a:r>
          <a:endParaRPr lang="en-IE"/>
        </a:p>
      </dgm:t>
    </dgm:pt>
    <dgm:pt modelId="{8068D4B5-D686-4B6B-B0BF-6FB2BAFC4F7D}" type="parTrans" cxnId="{D6FA5CE3-5098-47F2-A2BE-BDA96CAE8DF6}">
      <dgm:prSet/>
      <dgm:spPr/>
      <dgm:t>
        <a:bodyPr/>
        <a:lstStyle/>
        <a:p>
          <a:endParaRPr lang="en-IE"/>
        </a:p>
      </dgm:t>
    </dgm:pt>
    <dgm:pt modelId="{C597D303-2320-45C7-BA93-D78D94235A63}" type="sibTrans" cxnId="{D6FA5CE3-5098-47F2-A2BE-BDA96CAE8DF6}">
      <dgm:prSet/>
      <dgm:spPr/>
      <dgm:t>
        <a:bodyPr/>
        <a:lstStyle/>
        <a:p>
          <a:endParaRPr lang="en-IE"/>
        </a:p>
      </dgm:t>
    </dgm:pt>
    <dgm:pt modelId="{9878EFB8-D6DD-496E-AF95-C59952588E48}">
      <dgm:prSet/>
      <dgm:spPr/>
      <dgm:t>
        <a:bodyPr/>
        <a:lstStyle/>
        <a:p>
          <a:r>
            <a:rPr lang="en-GB"/>
            <a:t>System Thinking</a:t>
          </a:r>
          <a:endParaRPr lang="en-IE"/>
        </a:p>
      </dgm:t>
    </dgm:pt>
    <dgm:pt modelId="{032A87B7-1F4C-4972-9732-CE0C67D1724C}" type="parTrans" cxnId="{DA5B516D-B861-4E8C-B340-9F407A00E8A5}">
      <dgm:prSet/>
      <dgm:spPr/>
      <dgm:t>
        <a:bodyPr/>
        <a:lstStyle/>
        <a:p>
          <a:endParaRPr lang="en-IE"/>
        </a:p>
      </dgm:t>
    </dgm:pt>
    <dgm:pt modelId="{C82F9687-887C-4DD3-96CF-79990A1B11FE}" type="sibTrans" cxnId="{DA5B516D-B861-4E8C-B340-9F407A00E8A5}">
      <dgm:prSet/>
      <dgm:spPr/>
      <dgm:t>
        <a:bodyPr/>
        <a:lstStyle/>
        <a:p>
          <a:endParaRPr lang="en-IE"/>
        </a:p>
      </dgm:t>
    </dgm:pt>
    <dgm:pt modelId="{1F9F5F3D-6F29-4E85-BE90-F0D2FAD1E10C}">
      <dgm:prSet/>
      <dgm:spPr/>
      <dgm:t>
        <a:bodyPr/>
        <a:lstStyle/>
        <a:p>
          <a:r>
            <a:rPr lang="en-GB"/>
            <a:t>Team Learning</a:t>
          </a:r>
          <a:endParaRPr lang="en-IE"/>
        </a:p>
      </dgm:t>
    </dgm:pt>
    <dgm:pt modelId="{515CDCA5-92E4-4433-B48D-5C574CF10F3B}" type="parTrans" cxnId="{D2E99611-4A70-4B28-A3FE-ACDD8A548BEE}">
      <dgm:prSet/>
      <dgm:spPr/>
      <dgm:t>
        <a:bodyPr/>
        <a:lstStyle/>
        <a:p>
          <a:endParaRPr lang="en-IE"/>
        </a:p>
      </dgm:t>
    </dgm:pt>
    <dgm:pt modelId="{343D7679-AC19-4A9F-B577-163830AF6101}" type="sibTrans" cxnId="{D2E99611-4A70-4B28-A3FE-ACDD8A548BEE}">
      <dgm:prSet/>
      <dgm:spPr/>
      <dgm:t>
        <a:bodyPr/>
        <a:lstStyle/>
        <a:p>
          <a:endParaRPr lang="en-IE"/>
        </a:p>
      </dgm:t>
    </dgm:pt>
    <dgm:pt modelId="{5C95AA22-6458-4052-AD73-6F2EECD30893}" type="pres">
      <dgm:prSet presAssocID="{91413561-07CF-4EE9-91BA-8E6BC28D0520}" presName="Name0" presStyleCnt="0">
        <dgm:presLayoutVars>
          <dgm:chMax val="1"/>
          <dgm:dir/>
          <dgm:animLvl val="ctr"/>
          <dgm:resizeHandles val="exact"/>
        </dgm:presLayoutVars>
      </dgm:prSet>
      <dgm:spPr/>
    </dgm:pt>
    <dgm:pt modelId="{3DCD2D2A-C7AC-4E32-85C0-959BA1CE9F8B}" type="pres">
      <dgm:prSet presAssocID="{465536C1-0F31-40CC-87D3-4233357127DC}" presName="centerShape" presStyleLbl="node0" presStyleIdx="0" presStyleCnt="1"/>
      <dgm:spPr/>
    </dgm:pt>
    <dgm:pt modelId="{E124A1C9-624A-44D3-B68F-E0BF94EE88A9}" type="pres">
      <dgm:prSet presAssocID="{FF6AB48F-BBDE-42E1-BDA6-2DB73DC6F9AD}" presName="parTrans" presStyleLbl="sibTrans2D1" presStyleIdx="0" presStyleCnt="5"/>
      <dgm:spPr/>
    </dgm:pt>
    <dgm:pt modelId="{F88B0BEA-CD2C-4803-AD8D-3E1C621F731E}" type="pres">
      <dgm:prSet presAssocID="{FF6AB48F-BBDE-42E1-BDA6-2DB73DC6F9AD}" presName="connectorText" presStyleLbl="sibTrans2D1" presStyleIdx="0" presStyleCnt="5"/>
      <dgm:spPr/>
    </dgm:pt>
    <dgm:pt modelId="{AE880092-7213-4713-A5F7-A5BD0364BAD3}" type="pres">
      <dgm:prSet presAssocID="{1E8067E6-86C5-401A-BFB9-16BDA973CBAC}" presName="node" presStyleLbl="node1" presStyleIdx="0" presStyleCnt="5">
        <dgm:presLayoutVars>
          <dgm:bulletEnabled val="1"/>
        </dgm:presLayoutVars>
      </dgm:prSet>
      <dgm:spPr/>
    </dgm:pt>
    <dgm:pt modelId="{76ED65FB-4AD4-49F4-817B-8AE9685AE9A6}" type="pres">
      <dgm:prSet presAssocID="{2B02CDDA-6B43-4BDC-B383-B1CD5F717A64}" presName="parTrans" presStyleLbl="sibTrans2D1" presStyleIdx="1" presStyleCnt="5"/>
      <dgm:spPr/>
    </dgm:pt>
    <dgm:pt modelId="{903CDD24-5CEC-4DD1-A39A-95E814B49354}" type="pres">
      <dgm:prSet presAssocID="{2B02CDDA-6B43-4BDC-B383-B1CD5F717A64}" presName="connectorText" presStyleLbl="sibTrans2D1" presStyleIdx="1" presStyleCnt="5"/>
      <dgm:spPr/>
    </dgm:pt>
    <dgm:pt modelId="{7C124EC3-D43F-4188-AD9B-08C3A2BC5F8B}" type="pres">
      <dgm:prSet presAssocID="{CC5301DB-B761-4927-8976-B219586427A6}" presName="node" presStyleLbl="node1" presStyleIdx="1" presStyleCnt="5">
        <dgm:presLayoutVars>
          <dgm:bulletEnabled val="1"/>
        </dgm:presLayoutVars>
      </dgm:prSet>
      <dgm:spPr/>
    </dgm:pt>
    <dgm:pt modelId="{4E74CCC8-1F6E-4104-8515-0529DF710F54}" type="pres">
      <dgm:prSet presAssocID="{8068D4B5-D686-4B6B-B0BF-6FB2BAFC4F7D}" presName="parTrans" presStyleLbl="sibTrans2D1" presStyleIdx="2" presStyleCnt="5"/>
      <dgm:spPr/>
    </dgm:pt>
    <dgm:pt modelId="{DF3306BF-B6A8-45CD-B70B-6EDAEA62BC93}" type="pres">
      <dgm:prSet presAssocID="{8068D4B5-D686-4B6B-B0BF-6FB2BAFC4F7D}" presName="connectorText" presStyleLbl="sibTrans2D1" presStyleIdx="2" presStyleCnt="5"/>
      <dgm:spPr/>
    </dgm:pt>
    <dgm:pt modelId="{2F2635B4-4BBB-46BF-8509-783AD1047569}" type="pres">
      <dgm:prSet presAssocID="{3CC63439-50D7-46D7-A1E2-5ACBB92EB7E1}" presName="node" presStyleLbl="node1" presStyleIdx="2" presStyleCnt="5">
        <dgm:presLayoutVars>
          <dgm:bulletEnabled val="1"/>
        </dgm:presLayoutVars>
      </dgm:prSet>
      <dgm:spPr/>
    </dgm:pt>
    <dgm:pt modelId="{7356DE5C-32A4-4E07-8BEB-37C9CD21ECC8}" type="pres">
      <dgm:prSet presAssocID="{032A87B7-1F4C-4972-9732-CE0C67D1724C}" presName="parTrans" presStyleLbl="sibTrans2D1" presStyleIdx="3" presStyleCnt="5"/>
      <dgm:spPr/>
    </dgm:pt>
    <dgm:pt modelId="{C3EDCBB1-D827-4F67-AD35-9CE8C76D2D1F}" type="pres">
      <dgm:prSet presAssocID="{032A87B7-1F4C-4972-9732-CE0C67D1724C}" presName="connectorText" presStyleLbl="sibTrans2D1" presStyleIdx="3" presStyleCnt="5"/>
      <dgm:spPr/>
    </dgm:pt>
    <dgm:pt modelId="{647778F1-B4F1-4829-8ED6-E0EBD936F849}" type="pres">
      <dgm:prSet presAssocID="{9878EFB8-D6DD-496E-AF95-C59952588E48}" presName="node" presStyleLbl="node1" presStyleIdx="3" presStyleCnt="5">
        <dgm:presLayoutVars>
          <dgm:bulletEnabled val="1"/>
        </dgm:presLayoutVars>
      </dgm:prSet>
      <dgm:spPr/>
    </dgm:pt>
    <dgm:pt modelId="{E2C02DA0-D3D1-493B-AEBF-C665B1F11D6B}" type="pres">
      <dgm:prSet presAssocID="{515CDCA5-92E4-4433-B48D-5C574CF10F3B}" presName="parTrans" presStyleLbl="sibTrans2D1" presStyleIdx="4" presStyleCnt="5"/>
      <dgm:spPr/>
    </dgm:pt>
    <dgm:pt modelId="{DED85EF5-53D4-45B0-BEC0-1DD9B784D48F}" type="pres">
      <dgm:prSet presAssocID="{515CDCA5-92E4-4433-B48D-5C574CF10F3B}" presName="connectorText" presStyleLbl="sibTrans2D1" presStyleIdx="4" presStyleCnt="5"/>
      <dgm:spPr/>
    </dgm:pt>
    <dgm:pt modelId="{2B87729E-BF73-4872-B84D-363C327579DC}" type="pres">
      <dgm:prSet presAssocID="{1F9F5F3D-6F29-4E85-BE90-F0D2FAD1E10C}" presName="node" presStyleLbl="node1" presStyleIdx="4" presStyleCnt="5">
        <dgm:presLayoutVars>
          <dgm:bulletEnabled val="1"/>
        </dgm:presLayoutVars>
      </dgm:prSet>
      <dgm:spPr/>
    </dgm:pt>
  </dgm:ptLst>
  <dgm:cxnLst>
    <dgm:cxn modelId="{D2E99611-4A70-4B28-A3FE-ACDD8A548BEE}" srcId="{465536C1-0F31-40CC-87D3-4233357127DC}" destId="{1F9F5F3D-6F29-4E85-BE90-F0D2FAD1E10C}" srcOrd="4" destOrd="0" parTransId="{515CDCA5-92E4-4433-B48D-5C574CF10F3B}" sibTransId="{343D7679-AC19-4A9F-B577-163830AF6101}"/>
    <dgm:cxn modelId="{779D5D21-1693-41AE-ACF3-5EFD285B05DC}" type="presOf" srcId="{91413561-07CF-4EE9-91BA-8E6BC28D0520}" destId="{5C95AA22-6458-4052-AD73-6F2EECD30893}" srcOrd="0" destOrd="0" presId="urn:microsoft.com/office/officeart/2005/8/layout/radial5"/>
    <dgm:cxn modelId="{AF6EE02A-6340-4318-8254-9FBBEE6550DE}" type="presOf" srcId="{8068D4B5-D686-4B6B-B0BF-6FB2BAFC4F7D}" destId="{DF3306BF-B6A8-45CD-B70B-6EDAEA62BC93}" srcOrd="1" destOrd="0" presId="urn:microsoft.com/office/officeart/2005/8/layout/radial5"/>
    <dgm:cxn modelId="{6018B85B-78D1-4185-88EB-97D9181459CE}" type="presOf" srcId="{1E8067E6-86C5-401A-BFB9-16BDA973CBAC}" destId="{AE880092-7213-4713-A5F7-A5BD0364BAD3}" srcOrd="0" destOrd="0" presId="urn:microsoft.com/office/officeart/2005/8/layout/radial5"/>
    <dgm:cxn modelId="{28A1D25D-A770-4B80-9538-9BCE1B40C530}" type="presOf" srcId="{1F9F5F3D-6F29-4E85-BE90-F0D2FAD1E10C}" destId="{2B87729E-BF73-4872-B84D-363C327579DC}" srcOrd="0" destOrd="0" presId="urn:microsoft.com/office/officeart/2005/8/layout/radial5"/>
    <dgm:cxn modelId="{E7461A67-AF44-4193-AAC9-271AFDCE5FC6}" type="presOf" srcId="{9878EFB8-D6DD-496E-AF95-C59952588E48}" destId="{647778F1-B4F1-4829-8ED6-E0EBD936F849}" srcOrd="0" destOrd="0" presId="urn:microsoft.com/office/officeart/2005/8/layout/radial5"/>
    <dgm:cxn modelId="{7CE8D86B-CC25-4826-ADBB-34851940F437}" type="presOf" srcId="{FF6AB48F-BBDE-42E1-BDA6-2DB73DC6F9AD}" destId="{E124A1C9-624A-44D3-B68F-E0BF94EE88A9}" srcOrd="0" destOrd="0" presId="urn:microsoft.com/office/officeart/2005/8/layout/radial5"/>
    <dgm:cxn modelId="{DA5B516D-B861-4E8C-B340-9F407A00E8A5}" srcId="{465536C1-0F31-40CC-87D3-4233357127DC}" destId="{9878EFB8-D6DD-496E-AF95-C59952588E48}" srcOrd="3" destOrd="0" parTransId="{032A87B7-1F4C-4972-9732-CE0C67D1724C}" sibTransId="{C82F9687-887C-4DD3-96CF-79990A1B11FE}"/>
    <dgm:cxn modelId="{5BD36173-0D30-49AF-8601-407B1AE0F659}" type="presOf" srcId="{FF6AB48F-BBDE-42E1-BDA6-2DB73DC6F9AD}" destId="{F88B0BEA-CD2C-4803-AD8D-3E1C621F731E}" srcOrd="1" destOrd="0" presId="urn:microsoft.com/office/officeart/2005/8/layout/radial5"/>
    <dgm:cxn modelId="{4B6FC779-76CA-4B7C-ADE8-B171EE4C7C12}" type="presOf" srcId="{8068D4B5-D686-4B6B-B0BF-6FB2BAFC4F7D}" destId="{4E74CCC8-1F6E-4104-8515-0529DF710F54}" srcOrd="0" destOrd="0" presId="urn:microsoft.com/office/officeart/2005/8/layout/radial5"/>
    <dgm:cxn modelId="{632C3780-C9DA-44A5-BF14-F1C416774BF4}" type="presOf" srcId="{515CDCA5-92E4-4433-B48D-5C574CF10F3B}" destId="{DED85EF5-53D4-45B0-BEC0-1DD9B784D48F}" srcOrd="1" destOrd="0" presId="urn:microsoft.com/office/officeart/2005/8/layout/radial5"/>
    <dgm:cxn modelId="{8E7D508F-C265-45EE-9DE4-1211E898C4B6}" type="presOf" srcId="{515CDCA5-92E4-4433-B48D-5C574CF10F3B}" destId="{E2C02DA0-D3D1-493B-AEBF-C665B1F11D6B}" srcOrd="0" destOrd="0" presId="urn:microsoft.com/office/officeart/2005/8/layout/radial5"/>
    <dgm:cxn modelId="{F5C8B59A-02C6-437F-AFF3-DA5C6864C9CD}" srcId="{91413561-07CF-4EE9-91BA-8E6BC28D0520}" destId="{465536C1-0F31-40CC-87D3-4233357127DC}" srcOrd="0" destOrd="0" parTransId="{6F2F3F1D-2A74-4252-B90F-ECDDAB37625F}" sibTransId="{33AFDFD6-5EAB-4D6B-999F-09ABE714BC87}"/>
    <dgm:cxn modelId="{FD462CA5-42EF-4780-99A4-BBC7F906E87A}" srcId="{465536C1-0F31-40CC-87D3-4233357127DC}" destId="{1E8067E6-86C5-401A-BFB9-16BDA973CBAC}" srcOrd="0" destOrd="0" parTransId="{FF6AB48F-BBDE-42E1-BDA6-2DB73DC6F9AD}" sibTransId="{2B1CDC8D-EAA7-4D51-B46B-73BB47AC7D17}"/>
    <dgm:cxn modelId="{B7AF94B0-E7C9-4677-8C91-10179822604E}" type="presOf" srcId="{465536C1-0F31-40CC-87D3-4233357127DC}" destId="{3DCD2D2A-C7AC-4E32-85C0-959BA1CE9F8B}" srcOrd="0" destOrd="0" presId="urn:microsoft.com/office/officeart/2005/8/layout/radial5"/>
    <dgm:cxn modelId="{8359EFB5-1468-4C84-8B06-0AE934E61E91}" srcId="{465536C1-0F31-40CC-87D3-4233357127DC}" destId="{CC5301DB-B761-4927-8976-B219586427A6}" srcOrd="1" destOrd="0" parTransId="{2B02CDDA-6B43-4BDC-B383-B1CD5F717A64}" sibTransId="{3C0541CD-1064-4054-8CC4-E2FF47B74150}"/>
    <dgm:cxn modelId="{E33CD0B8-1909-443D-85A5-2847572B4A0C}" type="presOf" srcId="{032A87B7-1F4C-4972-9732-CE0C67D1724C}" destId="{C3EDCBB1-D827-4F67-AD35-9CE8C76D2D1F}" srcOrd="1" destOrd="0" presId="urn:microsoft.com/office/officeart/2005/8/layout/radial5"/>
    <dgm:cxn modelId="{339F0BBE-2B57-4E81-BB0D-8D7BA3FFBEB3}" type="presOf" srcId="{CC5301DB-B761-4927-8976-B219586427A6}" destId="{7C124EC3-D43F-4188-AD9B-08C3A2BC5F8B}" srcOrd="0" destOrd="0" presId="urn:microsoft.com/office/officeart/2005/8/layout/radial5"/>
    <dgm:cxn modelId="{3C6A3DD5-8154-4082-99AA-BC55525EF7EA}" type="presOf" srcId="{3CC63439-50D7-46D7-A1E2-5ACBB92EB7E1}" destId="{2F2635B4-4BBB-46BF-8509-783AD1047569}" srcOrd="0" destOrd="0" presId="urn:microsoft.com/office/officeart/2005/8/layout/radial5"/>
    <dgm:cxn modelId="{5FC0A9D5-3A63-45EA-A4FB-2AFAEBCC9E6A}" type="presOf" srcId="{032A87B7-1F4C-4972-9732-CE0C67D1724C}" destId="{7356DE5C-32A4-4E07-8BEB-37C9CD21ECC8}" srcOrd="0" destOrd="0" presId="urn:microsoft.com/office/officeart/2005/8/layout/radial5"/>
    <dgm:cxn modelId="{48C777D8-0D64-4DD6-A7A1-D2C73C1513BF}" type="presOf" srcId="{2B02CDDA-6B43-4BDC-B383-B1CD5F717A64}" destId="{76ED65FB-4AD4-49F4-817B-8AE9685AE9A6}" srcOrd="0" destOrd="0" presId="urn:microsoft.com/office/officeart/2005/8/layout/radial5"/>
    <dgm:cxn modelId="{D6FA5CE3-5098-47F2-A2BE-BDA96CAE8DF6}" srcId="{465536C1-0F31-40CC-87D3-4233357127DC}" destId="{3CC63439-50D7-46D7-A1E2-5ACBB92EB7E1}" srcOrd="2" destOrd="0" parTransId="{8068D4B5-D686-4B6B-B0BF-6FB2BAFC4F7D}" sibTransId="{C597D303-2320-45C7-BA93-D78D94235A63}"/>
    <dgm:cxn modelId="{B0B508E9-FB66-4618-948C-B69630EDA6E9}" type="presOf" srcId="{2B02CDDA-6B43-4BDC-B383-B1CD5F717A64}" destId="{903CDD24-5CEC-4DD1-A39A-95E814B49354}" srcOrd="1" destOrd="0" presId="urn:microsoft.com/office/officeart/2005/8/layout/radial5"/>
    <dgm:cxn modelId="{9A561D43-A07B-4D2A-A75C-032F251AC38D}" type="presParOf" srcId="{5C95AA22-6458-4052-AD73-6F2EECD30893}" destId="{3DCD2D2A-C7AC-4E32-85C0-959BA1CE9F8B}" srcOrd="0" destOrd="0" presId="urn:microsoft.com/office/officeart/2005/8/layout/radial5"/>
    <dgm:cxn modelId="{04CB576E-8B86-44BB-AC74-AD1CBDD754F7}" type="presParOf" srcId="{5C95AA22-6458-4052-AD73-6F2EECD30893}" destId="{E124A1C9-624A-44D3-B68F-E0BF94EE88A9}" srcOrd="1" destOrd="0" presId="urn:microsoft.com/office/officeart/2005/8/layout/radial5"/>
    <dgm:cxn modelId="{490C07BB-20EC-4171-BECA-2F980D2CA3B5}" type="presParOf" srcId="{E124A1C9-624A-44D3-B68F-E0BF94EE88A9}" destId="{F88B0BEA-CD2C-4803-AD8D-3E1C621F731E}" srcOrd="0" destOrd="0" presId="urn:microsoft.com/office/officeart/2005/8/layout/radial5"/>
    <dgm:cxn modelId="{54215ED5-29B3-4679-834D-F1541B7BF3CC}" type="presParOf" srcId="{5C95AA22-6458-4052-AD73-6F2EECD30893}" destId="{AE880092-7213-4713-A5F7-A5BD0364BAD3}" srcOrd="2" destOrd="0" presId="urn:microsoft.com/office/officeart/2005/8/layout/radial5"/>
    <dgm:cxn modelId="{98B4F143-8654-4909-92AC-104BEDB01412}" type="presParOf" srcId="{5C95AA22-6458-4052-AD73-6F2EECD30893}" destId="{76ED65FB-4AD4-49F4-817B-8AE9685AE9A6}" srcOrd="3" destOrd="0" presId="urn:microsoft.com/office/officeart/2005/8/layout/radial5"/>
    <dgm:cxn modelId="{9A27E624-1788-4370-AF37-4C25B484D85A}" type="presParOf" srcId="{76ED65FB-4AD4-49F4-817B-8AE9685AE9A6}" destId="{903CDD24-5CEC-4DD1-A39A-95E814B49354}" srcOrd="0" destOrd="0" presId="urn:microsoft.com/office/officeart/2005/8/layout/radial5"/>
    <dgm:cxn modelId="{529D48D1-9F5F-4518-8891-399495E3DE8F}" type="presParOf" srcId="{5C95AA22-6458-4052-AD73-6F2EECD30893}" destId="{7C124EC3-D43F-4188-AD9B-08C3A2BC5F8B}" srcOrd="4" destOrd="0" presId="urn:microsoft.com/office/officeart/2005/8/layout/radial5"/>
    <dgm:cxn modelId="{A61AAE6D-622A-4EF8-8FD1-608A825A8725}" type="presParOf" srcId="{5C95AA22-6458-4052-AD73-6F2EECD30893}" destId="{4E74CCC8-1F6E-4104-8515-0529DF710F54}" srcOrd="5" destOrd="0" presId="urn:microsoft.com/office/officeart/2005/8/layout/radial5"/>
    <dgm:cxn modelId="{0DCBFC8A-3B0F-4410-9FF0-87B0E3F7BF2F}" type="presParOf" srcId="{4E74CCC8-1F6E-4104-8515-0529DF710F54}" destId="{DF3306BF-B6A8-45CD-B70B-6EDAEA62BC93}" srcOrd="0" destOrd="0" presId="urn:microsoft.com/office/officeart/2005/8/layout/radial5"/>
    <dgm:cxn modelId="{6C459EB5-32C0-4687-BAFE-3A5F13746C02}" type="presParOf" srcId="{5C95AA22-6458-4052-AD73-6F2EECD30893}" destId="{2F2635B4-4BBB-46BF-8509-783AD1047569}" srcOrd="6" destOrd="0" presId="urn:microsoft.com/office/officeart/2005/8/layout/radial5"/>
    <dgm:cxn modelId="{20A8D3E1-1A3B-4BAA-9017-7D814F69CBC9}" type="presParOf" srcId="{5C95AA22-6458-4052-AD73-6F2EECD30893}" destId="{7356DE5C-32A4-4E07-8BEB-37C9CD21ECC8}" srcOrd="7" destOrd="0" presId="urn:microsoft.com/office/officeart/2005/8/layout/radial5"/>
    <dgm:cxn modelId="{AAAF827E-E88B-41D6-9436-735C5D6F2980}" type="presParOf" srcId="{7356DE5C-32A4-4E07-8BEB-37C9CD21ECC8}" destId="{C3EDCBB1-D827-4F67-AD35-9CE8C76D2D1F}" srcOrd="0" destOrd="0" presId="urn:microsoft.com/office/officeart/2005/8/layout/radial5"/>
    <dgm:cxn modelId="{8BB71DBF-23F9-4CF0-A31A-ADFD5EE64506}" type="presParOf" srcId="{5C95AA22-6458-4052-AD73-6F2EECD30893}" destId="{647778F1-B4F1-4829-8ED6-E0EBD936F849}" srcOrd="8" destOrd="0" presId="urn:microsoft.com/office/officeart/2005/8/layout/radial5"/>
    <dgm:cxn modelId="{FE873646-6464-4814-9E12-1D55F821A1D5}" type="presParOf" srcId="{5C95AA22-6458-4052-AD73-6F2EECD30893}" destId="{E2C02DA0-D3D1-493B-AEBF-C665B1F11D6B}" srcOrd="9" destOrd="0" presId="urn:microsoft.com/office/officeart/2005/8/layout/radial5"/>
    <dgm:cxn modelId="{34ECEBA7-88CD-49D7-83B2-CD8915C8CAAF}" type="presParOf" srcId="{E2C02DA0-D3D1-493B-AEBF-C665B1F11D6B}" destId="{DED85EF5-53D4-45B0-BEC0-1DD9B784D48F}" srcOrd="0" destOrd="0" presId="urn:microsoft.com/office/officeart/2005/8/layout/radial5"/>
    <dgm:cxn modelId="{02D430AF-01A8-4489-9FB8-772969607CD4}" type="presParOf" srcId="{5C95AA22-6458-4052-AD73-6F2EECD30893}" destId="{2B87729E-BF73-4872-B84D-363C327579DC}"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E994E-9941-43FA-BDEF-26D4FE802DC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40162644-5427-4C7C-A3B9-AAF38FBC79BC}">
      <dgm:prSet/>
      <dgm:spPr/>
      <dgm:t>
        <a:bodyPr/>
        <a:lstStyle/>
        <a:p>
          <a:r>
            <a:rPr lang="en-IE" b="0" i="0" baseline="0" dirty="0"/>
            <a:t>Organisation Characteristics</a:t>
          </a:r>
          <a:endParaRPr lang="en-IE" dirty="0"/>
        </a:p>
      </dgm:t>
    </dgm:pt>
    <dgm:pt modelId="{910C7AB4-0C38-4E90-BC05-0BDC9815247C}" type="parTrans" cxnId="{98F28521-A96E-4CC1-9BC9-8DC9F0D620A2}">
      <dgm:prSet/>
      <dgm:spPr/>
      <dgm:t>
        <a:bodyPr/>
        <a:lstStyle/>
        <a:p>
          <a:endParaRPr lang="en-IE"/>
        </a:p>
      </dgm:t>
    </dgm:pt>
    <dgm:pt modelId="{8EEFEA69-0562-48FC-AB51-3FE8FFD665A0}" type="sibTrans" cxnId="{98F28521-A96E-4CC1-9BC9-8DC9F0D620A2}">
      <dgm:prSet/>
      <dgm:spPr/>
      <dgm:t>
        <a:bodyPr/>
        <a:lstStyle/>
        <a:p>
          <a:endParaRPr lang="en-IE"/>
        </a:p>
      </dgm:t>
    </dgm:pt>
    <dgm:pt modelId="{58930B85-D81A-4B21-8F03-2ABAA045D315}">
      <dgm:prSet/>
      <dgm:spPr/>
      <dgm:t>
        <a:bodyPr/>
        <a:lstStyle/>
        <a:p>
          <a:r>
            <a:rPr lang="en-IE" b="0" i="0" baseline="0" dirty="0"/>
            <a:t>Structure</a:t>
          </a:r>
          <a:endParaRPr lang="en-IE" dirty="0"/>
        </a:p>
      </dgm:t>
    </dgm:pt>
    <dgm:pt modelId="{14BB6C78-5A18-40E9-B67A-677212DDE693}" type="parTrans" cxnId="{2F5DD650-2F2C-48C0-AB98-14B9DFA730A2}">
      <dgm:prSet/>
      <dgm:spPr/>
      <dgm:t>
        <a:bodyPr/>
        <a:lstStyle/>
        <a:p>
          <a:endParaRPr lang="en-IE"/>
        </a:p>
      </dgm:t>
    </dgm:pt>
    <dgm:pt modelId="{72701166-49FF-44B1-ACCD-E39202290646}" type="sibTrans" cxnId="{2F5DD650-2F2C-48C0-AB98-14B9DFA730A2}">
      <dgm:prSet/>
      <dgm:spPr/>
      <dgm:t>
        <a:bodyPr/>
        <a:lstStyle/>
        <a:p>
          <a:endParaRPr lang="en-IE"/>
        </a:p>
      </dgm:t>
    </dgm:pt>
    <dgm:pt modelId="{D48481A6-BF61-4692-B8A8-B254988DF6E1}">
      <dgm:prSet/>
      <dgm:spPr/>
      <dgm:t>
        <a:bodyPr/>
        <a:lstStyle/>
        <a:p>
          <a:r>
            <a:rPr lang="en-IE" b="0" i="0" baseline="0" dirty="0"/>
            <a:t>Information</a:t>
          </a:r>
          <a:endParaRPr lang="en-IE" dirty="0"/>
        </a:p>
      </dgm:t>
    </dgm:pt>
    <dgm:pt modelId="{2B3C2D69-C1AB-4F45-9833-487F360AF5E1}" type="parTrans" cxnId="{73080EA7-C8AD-491C-881C-50016B1CB3FF}">
      <dgm:prSet/>
      <dgm:spPr/>
      <dgm:t>
        <a:bodyPr/>
        <a:lstStyle/>
        <a:p>
          <a:endParaRPr lang="en-IE"/>
        </a:p>
      </dgm:t>
    </dgm:pt>
    <dgm:pt modelId="{33E9D1DA-0164-4A97-9D10-933ACAB1B732}" type="sibTrans" cxnId="{73080EA7-C8AD-491C-881C-50016B1CB3FF}">
      <dgm:prSet/>
      <dgm:spPr/>
      <dgm:t>
        <a:bodyPr/>
        <a:lstStyle/>
        <a:p>
          <a:endParaRPr lang="en-IE"/>
        </a:p>
      </dgm:t>
    </dgm:pt>
    <dgm:pt modelId="{92326DE1-9C1C-44A1-9D3E-7162C1076CBB}">
      <dgm:prSet/>
      <dgm:spPr/>
      <dgm:t>
        <a:bodyPr/>
        <a:lstStyle/>
        <a:p>
          <a:r>
            <a:rPr lang="en-IE" b="0" i="0" baseline="0"/>
            <a:t>Systems</a:t>
          </a:r>
          <a:endParaRPr lang="en-IE"/>
        </a:p>
      </dgm:t>
    </dgm:pt>
    <dgm:pt modelId="{BE2F3C81-33B8-4105-849D-30CF00119110}" type="parTrans" cxnId="{7F94A942-3AC3-4F18-8611-34CFD1EFA430}">
      <dgm:prSet/>
      <dgm:spPr/>
      <dgm:t>
        <a:bodyPr/>
        <a:lstStyle/>
        <a:p>
          <a:endParaRPr lang="en-IE"/>
        </a:p>
      </dgm:t>
    </dgm:pt>
    <dgm:pt modelId="{B6B86AA0-CB80-430B-9BC4-097C040D4CEB}" type="sibTrans" cxnId="{7F94A942-3AC3-4F18-8611-34CFD1EFA430}">
      <dgm:prSet/>
      <dgm:spPr/>
      <dgm:t>
        <a:bodyPr/>
        <a:lstStyle/>
        <a:p>
          <a:endParaRPr lang="en-IE"/>
        </a:p>
      </dgm:t>
    </dgm:pt>
    <dgm:pt modelId="{E32B2BBE-55CD-4913-A32A-3403D27C0B3F}">
      <dgm:prSet/>
      <dgm:spPr/>
      <dgm:t>
        <a:bodyPr/>
        <a:lstStyle/>
        <a:p>
          <a:r>
            <a:rPr lang="en-IE" b="0" i="0" baseline="0" dirty="0"/>
            <a:t>HR Practices</a:t>
          </a:r>
          <a:endParaRPr lang="en-IE" dirty="0"/>
        </a:p>
      </dgm:t>
    </dgm:pt>
    <dgm:pt modelId="{E16EE384-BCE3-443D-B17B-81B867010BAC}" type="parTrans" cxnId="{F56F8515-705E-4619-8E62-377194BBFA6A}">
      <dgm:prSet/>
      <dgm:spPr/>
      <dgm:t>
        <a:bodyPr/>
        <a:lstStyle/>
        <a:p>
          <a:endParaRPr lang="en-IE"/>
        </a:p>
      </dgm:t>
    </dgm:pt>
    <dgm:pt modelId="{FCD2F97D-65BD-4433-A6E1-A05E6DB41EBD}" type="sibTrans" cxnId="{F56F8515-705E-4619-8E62-377194BBFA6A}">
      <dgm:prSet/>
      <dgm:spPr/>
      <dgm:t>
        <a:bodyPr/>
        <a:lstStyle/>
        <a:p>
          <a:endParaRPr lang="en-IE"/>
        </a:p>
      </dgm:t>
    </dgm:pt>
    <dgm:pt modelId="{8456F26A-F3B7-43CF-A4B7-591B98725732}">
      <dgm:prSet/>
      <dgm:spPr/>
      <dgm:t>
        <a:bodyPr/>
        <a:lstStyle/>
        <a:p>
          <a:r>
            <a:rPr lang="en-IE" b="0" i="0" baseline="0"/>
            <a:t>Culture</a:t>
          </a:r>
          <a:endParaRPr lang="en-IE"/>
        </a:p>
      </dgm:t>
    </dgm:pt>
    <dgm:pt modelId="{481057F4-56E6-40F4-A7A1-FD1B11289B24}" type="parTrans" cxnId="{7E68DD30-9A84-49C3-AFDD-4DB7C265FB18}">
      <dgm:prSet/>
      <dgm:spPr/>
      <dgm:t>
        <a:bodyPr/>
        <a:lstStyle/>
        <a:p>
          <a:endParaRPr lang="en-IE"/>
        </a:p>
      </dgm:t>
    </dgm:pt>
    <dgm:pt modelId="{F2C14BB5-4626-43D6-A0BE-CF7DC8138FE4}" type="sibTrans" cxnId="{7E68DD30-9A84-49C3-AFDD-4DB7C265FB18}">
      <dgm:prSet/>
      <dgm:spPr/>
      <dgm:t>
        <a:bodyPr/>
        <a:lstStyle/>
        <a:p>
          <a:endParaRPr lang="en-IE"/>
        </a:p>
      </dgm:t>
    </dgm:pt>
    <dgm:pt modelId="{7176F399-ABD3-45FA-B00A-68CD7C54D421}">
      <dgm:prSet/>
      <dgm:spPr/>
      <dgm:t>
        <a:bodyPr/>
        <a:lstStyle/>
        <a:p>
          <a:r>
            <a:rPr lang="en-IE" b="0" i="0" baseline="0" dirty="0"/>
            <a:t>Leadership</a:t>
          </a:r>
          <a:endParaRPr lang="en-IE" dirty="0"/>
        </a:p>
      </dgm:t>
    </dgm:pt>
    <dgm:pt modelId="{46F8A3C7-F0B8-4506-ADE8-0FDEDE1A309C}" type="parTrans" cxnId="{CBE3B3C8-8EEE-4615-BE8B-88686C49742F}">
      <dgm:prSet/>
      <dgm:spPr/>
      <dgm:t>
        <a:bodyPr/>
        <a:lstStyle/>
        <a:p>
          <a:endParaRPr lang="en-IE"/>
        </a:p>
      </dgm:t>
    </dgm:pt>
    <dgm:pt modelId="{3A30B6A6-6741-4982-A7A7-CC181C78B024}" type="sibTrans" cxnId="{CBE3B3C8-8EEE-4615-BE8B-88686C49742F}">
      <dgm:prSet/>
      <dgm:spPr/>
      <dgm:t>
        <a:bodyPr/>
        <a:lstStyle/>
        <a:p>
          <a:endParaRPr lang="en-IE"/>
        </a:p>
      </dgm:t>
    </dgm:pt>
    <dgm:pt modelId="{84789DB8-3DA0-4917-8B66-8CCDD799F6C4}">
      <dgm:prSet/>
      <dgm:spPr/>
      <dgm:t>
        <a:bodyPr/>
        <a:lstStyle/>
        <a:p>
          <a:r>
            <a:rPr lang="en-IE" b="0" i="0" baseline="0" dirty="0"/>
            <a:t>Organisation Learning Processes</a:t>
          </a:r>
          <a:endParaRPr lang="en-IE" dirty="0"/>
        </a:p>
      </dgm:t>
    </dgm:pt>
    <dgm:pt modelId="{803ADD79-E709-450A-A2F0-EAEC9079D368}" type="parTrans" cxnId="{B8FA4BAC-C49C-463B-AC9A-467F3AE8D843}">
      <dgm:prSet/>
      <dgm:spPr/>
      <dgm:t>
        <a:bodyPr/>
        <a:lstStyle/>
        <a:p>
          <a:endParaRPr lang="en-IE"/>
        </a:p>
      </dgm:t>
    </dgm:pt>
    <dgm:pt modelId="{07E80546-61C1-411A-B9C9-1DCDA11C8551}" type="sibTrans" cxnId="{B8FA4BAC-C49C-463B-AC9A-467F3AE8D843}">
      <dgm:prSet/>
      <dgm:spPr/>
      <dgm:t>
        <a:bodyPr/>
        <a:lstStyle/>
        <a:p>
          <a:endParaRPr lang="en-IE"/>
        </a:p>
      </dgm:t>
    </dgm:pt>
    <dgm:pt modelId="{C87F2F4A-A364-44EB-A8B3-7E3231A8253F}">
      <dgm:prSet/>
      <dgm:spPr/>
      <dgm:t>
        <a:bodyPr/>
        <a:lstStyle/>
        <a:p>
          <a:r>
            <a:rPr lang="en-IE" b="0" i="0" baseline="0"/>
            <a:t>Discovery</a:t>
          </a:r>
          <a:endParaRPr lang="en-IE"/>
        </a:p>
      </dgm:t>
    </dgm:pt>
    <dgm:pt modelId="{A3179D05-A32F-42E8-B9D0-4D55050BF5EA}" type="parTrans" cxnId="{74E27ED8-2B59-45D6-B023-6BF0C12B34A4}">
      <dgm:prSet/>
      <dgm:spPr/>
      <dgm:t>
        <a:bodyPr/>
        <a:lstStyle/>
        <a:p>
          <a:endParaRPr lang="en-IE"/>
        </a:p>
      </dgm:t>
    </dgm:pt>
    <dgm:pt modelId="{2630687F-2842-4A90-92A8-081496670F13}" type="sibTrans" cxnId="{74E27ED8-2B59-45D6-B023-6BF0C12B34A4}">
      <dgm:prSet/>
      <dgm:spPr/>
      <dgm:t>
        <a:bodyPr/>
        <a:lstStyle/>
        <a:p>
          <a:endParaRPr lang="en-IE"/>
        </a:p>
      </dgm:t>
    </dgm:pt>
    <dgm:pt modelId="{37D1ED21-ECFB-44A5-9EB3-5465FF072724}">
      <dgm:prSet/>
      <dgm:spPr/>
      <dgm:t>
        <a:bodyPr/>
        <a:lstStyle/>
        <a:p>
          <a:r>
            <a:rPr lang="en-IE" b="0" i="0" baseline="0"/>
            <a:t>Invention</a:t>
          </a:r>
          <a:endParaRPr lang="en-IE"/>
        </a:p>
      </dgm:t>
    </dgm:pt>
    <dgm:pt modelId="{30BE4E0D-52B4-4B5B-A774-6ADC4A17062B}" type="parTrans" cxnId="{E5B9FA77-3480-40B8-A15C-F5389B4D6430}">
      <dgm:prSet/>
      <dgm:spPr/>
      <dgm:t>
        <a:bodyPr/>
        <a:lstStyle/>
        <a:p>
          <a:endParaRPr lang="en-IE"/>
        </a:p>
      </dgm:t>
    </dgm:pt>
    <dgm:pt modelId="{1D5238A3-4AC6-4C9B-A0F0-A6692A6B462C}" type="sibTrans" cxnId="{E5B9FA77-3480-40B8-A15C-F5389B4D6430}">
      <dgm:prSet/>
      <dgm:spPr/>
      <dgm:t>
        <a:bodyPr/>
        <a:lstStyle/>
        <a:p>
          <a:endParaRPr lang="en-IE"/>
        </a:p>
      </dgm:t>
    </dgm:pt>
    <dgm:pt modelId="{C7B55DAD-5C0E-4F73-8C2F-9505359F12E6}">
      <dgm:prSet/>
      <dgm:spPr/>
      <dgm:t>
        <a:bodyPr/>
        <a:lstStyle/>
        <a:p>
          <a:r>
            <a:rPr lang="en-IE" b="0" i="0" baseline="0"/>
            <a:t>Production</a:t>
          </a:r>
          <a:endParaRPr lang="en-IE"/>
        </a:p>
      </dgm:t>
    </dgm:pt>
    <dgm:pt modelId="{4E0B8D3F-8341-4244-B8AC-9048B4008AF3}" type="parTrans" cxnId="{6ACE8BA0-50B9-4AA2-B169-8B98A9E38367}">
      <dgm:prSet/>
      <dgm:spPr/>
      <dgm:t>
        <a:bodyPr/>
        <a:lstStyle/>
        <a:p>
          <a:endParaRPr lang="en-IE"/>
        </a:p>
      </dgm:t>
    </dgm:pt>
    <dgm:pt modelId="{409060DE-7064-4F4F-9815-93E0BAC20D17}" type="sibTrans" cxnId="{6ACE8BA0-50B9-4AA2-B169-8B98A9E38367}">
      <dgm:prSet/>
      <dgm:spPr/>
      <dgm:t>
        <a:bodyPr/>
        <a:lstStyle/>
        <a:p>
          <a:endParaRPr lang="en-IE"/>
        </a:p>
      </dgm:t>
    </dgm:pt>
    <dgm:pt modelId="{AA928A64-77D6-4E57-A324-45B99C2F5005}">
      <dgm:prSet/>
      <dgm:spPr/>
      <dgm:t>
        <a:bodyPr/>
        <a:lstStyle/>
        <a:p>
          <a:r>
            <a:rPr lang="en-IE" b="0" i="0" baseline="0"/>
            <a:t>Generalization</a:t>
          </a:r>
          <a:endParaRPr lang="en-IE"/>
        </a:p>
      </dgm:t>
    </dgm:pt>
    <dgm:pt modelId="{B5FC6DBD-A652-4FED-B696-B6D2FC61DCC3}" type="parTrans" cxnId="{2E2D4E4A-0CC5-4ECE-85E2-B49D8C979D6B}">
      <dgm:prSet/>
      <dgm:spPr/>
      <dgm:t>
        <a:bodyPr/>
        <a:lstStyle/>
        <a:p>
          <a:endParaRPr lang="en-IE"/>
        </a:p>
      </dgm:t>
    </dgm:pt>
    <dgm:pt modelId="{9FB78469-B552-49D0-A0D2-DB659B0C0365}" type="sibTrans" cxnId="{2E2D4E4A-0CC5-4ECE-85E2-B49D8C979D6B}">
      <dgm:prSet/>
      <dgm:spPr/>
      <dgm:t>
        <a:bodyPr/>
        <a:lstStyle/>
        <a:p>
          <a:endParaRPr lang="en-IE"/>
        </a:p>
      </dgm:t>
    </dgm:pt>
    <dgm:pt modelId="{2C2AEA18-7AA7-4D6D-93FE-64DCEAA24D56}">
      <dgm:prSet/>
      <dgm:spPr/>
      <dgm:t>
        <a:bodyPr/>
        <a:lstStyle/>
        <a:p>
          <a:r>
            <a:rPr lang="en-IE" b="0" i="0" baseline="0" dirty="0"/>
            <a:t>Organisation Knowledge</a:t>
          </a:r>
          <a:endParaRPr lang="en-IE" dirty="0"/>
        </a:p>
      </dgm:t>
    </dgm:pt>
    <dgm:pt modelId="{6AD81E3F-457F-4CCD-95D2-297E1C763C53}" type="parTrans" cxnId="{1F2188B4-A800-47BD-A5BC-093057E7AC77}">
      <dgm:prSet/>
      <dgm:spPr/>
      <dgm:t>
        <a:bodyPr/>
        <a:lstStyle/>
        <a:p>
          <a:endParaRPr lang="en-IE"/>
        </a:p>
      </dgm:t>
    </dgm:pt>
    <dgm:pt modelId="{C7B06095-0667-4F95-868A-8FA9A000AF54}" type="sibTrans" cxnId="{1F2188B4-A800-47BD-A5BC-093057E7AC77}">
      <dgm:prSet/>
      <dgm:spPr/>
      <dgm:t>
        <a:bodyPr/>
        <a:lstStyle/>
        <a:p>
          <a:endParaRPr lang="en-IE"/>
        </a:p>
      </dgm:t>
    </dgm:pt>
    <dgm:pt modelId="{006BDFE2-80EA-4E6F-A1D6-6796ED8D88F8}">
      <dgm:prSet/>
      <dgm:spPr/>
      <dgm:t>
        <a:bodyPr/>
        <a:lstStyle/>
        <a:p>
          <a:r>
            <a:rPr lang="en-IE" b="0" i="0" baseline="0" dirty="0"/>
            <a:t>Tacit</a:t>
          </a:r>
          <a:endParaRPr lang="en-IE" dirty="0"/>
        </a:p>
      </dgm:t>
    </dgm:pt>
    <dgm:pt modelId="{D6D8728D-DC74-4709-868B-C729C28E6761}" type="parTrans" cxnId="{4F4AF427-72F2-42D0-BDC4-F74575DD0BA1}">
      <dgm:prSet/>
      <dgm:spPr/>
      <dgm:t>
        <a:bodyPr/>
        <a:lstStyle/>
        <a:p>
          <a:endParaRPr lang="en-IE"/>
        </a:p>
      </dgm:t>
    </dgm:pt>
    <dgm:pt modelId="{057C43A8-047A-4BA8-98E4-B52A909592C1}" type="sibTrans" cxnId="{4F4AF427-72F2-42D0-BDC4-F74575DD0BA1}">
      <dgm:prSet/>
      <dgm:spPr/>
      <dgm:t>
        <a:bodyPr/>
        <a:lstStyle/>
        <a:p>
          <a:endParaRPr lang="en-IE"/>
        </a:p>
      </dgm:t>
    </dgm:pt>
    <dgm:pt modelId="{F8943C26-E471-40BA-90B3-9D84BBFD3AB4}">
      <dgm:prSet/>
      <dgm:spPr/>
      <dgm:t>
        <a:bodyPr/>
        <a:lstStyle/>
        <a:p>
          <a:r>
            <a:rPr lang="en-IE" b="0" i="0" baseline="0"/>
            <a:t>Explicit</a:t>
          </a:r>
          <a:endParaRPr lang="en-IE"/>
        </a:p>
      </dgm:t>
    </dgm:pt>
    <dgm:pt modelId="{2F9CE330-C077-4894-BEDD-8D971EE9DFC8}" type="parTrans" cxnId="{048F2084-0B0C-49A6-B701-5436700049F1}">
      <dgm:prSet/>
      <dgm:spPr/>
      <dgm:t>
        <a:bodyPr/>
        <a:lstStyle/>
        <a:p>
          <a:endParaRPr lang="en-IE"/>
        </a:p>
      </dgm:t>
    </dgm:pt>
    <dgm:pt modelId="{2E640EEF-0066-4822-94E2-59B79860F44B}" type="sibTrans" cxnId="{048F2084-0B0C-49A6-B701-5436700049F1}">
      <dgm:prSet/>
      <dgm:spPr/>
      <dgm:t>
        <a:bodyPr/>
        <a:lstStyle/>
        <a:p>
          <a:endParaRPr lang="en-IE"/>
        </a:p>
      </dgm:t>
    </dgm:pt>
    <dgm:pt modelId="{56681CEE-C097-4F9A-8940-2BFA4F4A8680}" type="pres">
      <dgm:prSet presAssocID="{E37E994E-9941-43FA-BDEF-26D4FE802DCD}" presName="Name0" presStyleCnt="0">
        <dgm:presLayoutVars>
          <dgm:dir/>
          <dgm:animLvl val="lvl"/>
          <dgm:resizeHandles val="exact"/>
        </dgm:presLayoutVars>
      </dgm:prSet>
      <dgm:spPr/>
    </dgm:pt>
    <dgm:pt modelId="{6601993E-5D85-461F-BEA1-0C723A201C90}" type="pres">
      <dgm:prSet presAssocID="{40162644-5427-4C7C-A3B9-AAF38FBC79BC}" presName="composite" presStyleCnt="0"/>
      <dgm:spPr/>
    </dgm:pt>
    <dgm:pt modelId="{9D75D715-8D67-44B1-ADEC-7B1628AA0343}" type="pres">
      <dgm:prSet presAssocID="{40162644-5427-4C7C-A3B9-AAF38FBC79BC}" presName="parTx" presStyleLbl="alignNode1" presStyleIdx="0" presStyleCnt="3">
        <dgm:presLayoutVars>
          <dgm:chMax val="0"/>
          <dgm:chPref val="0"/>
          <dgm:bulletEnabled val="1"/>
        </dgm:presLayoutVars>
      </dgm:prSet>
      <dgm:spPr/>
    </dgm:pt>
    <dgm:pt modelId="{88DDA7B9-34FF-4802-BE2F-E99BF32666F5}" type="pres">
      <dgm:prSet presAssocID="{40162644-5427-4C7C-A3B9-AAF38FBC79BC}" presName="desTx" presStyleLbl="alignAccFollowNode1" presStyleIdx="0" presStyleCnt="3">
        <dgm:presLayoutVars>
          <dgm:bulletEnabled val="1"/>
        </dgm:presLayoutVars>
      </dgm:prSet>
      <dgm:spPr/>
    </dgm:pt>
    <dgm:pt modelId="{449EF216-412C-4305-A80B-7E377270DE32}" type="pres">
      <dgm:prSet presAssocID="{8EEFEA69-0562-48FC-AB51-3FE8FFD665A0}" presName="space" presStyleCnt="0"/>
      <dgm:spPr/>
    </dgm:pt>
    <dgm:pt modelId="{820A0695-801B-472B-84C0-54B64AC869BE}" type="pres">
      <dgm:prSet presAssocID="{84789DB8-3DA0-4917-8B66-8CCDD799F6C4}" presName="composite" presStyleCnt="0"/>
      <dgm:spPr/>
    </dgm:pt>
    <dgm:pt modelId="{33B632EA-8B95-41D8-8198-E47C4E91057E}" type="pres">
      <dgm:prSet presAssocID="{84789DB8-3DA0-4917-8B66-8CCDD799F6C4}" presName="parTx" presStyleLbl="alignNode1" presStyleIdx="1" presStyleCnt="3">
        <dgm:presLayoutVars>
          <dgm:chMax val="0"/>
          <dgm:chPref val="0"/>
          <dgm:bulletEnabled val="1"/>
        </dgm:presLayoutVars>
      </dgm:prSet>
      <dgm:spPr/>
    </dgm:pt>
    <dgm:pt modelId="{FA6BE0C2-C007-4BC8-9E8D-F373C157F085}" type="pres">
      <dgm:prSet presAssocID="{84789DB8-3DA0-4917-8B66-8CCDD799F6C4}" presName="desTx" presStyleLbl="alignAccFollowNode1" presStyleIdx="1" presStyleCnt="3">
        <dgm:presLayoutVars>
          <dgm:bulletEnabled val="1"/>
        </dgm:presLayoutVars>
      </dgm:prSet>
      <dgm:spPr/>
    </dgm:pt>
    <dgm:pt modelId="{8D1CF891-525D-4AD1-8687-59818F47A24E}" type="pres">
      <dgm:prSet presAssocID="{07E80546-61C1-411A-B9C9-1DCDA11C8551}" presName="space" presStyleCnt="0"/>
      <dgm:spPr/>
    </dgm:pt>
    <dgm:pt modelId="{B0164623-974F-4C12-9CC9-604DB58F43FF}" type="pres">
      <dgm:prSet presAssocID="{2C2AEA18-7AA7-4D6D-93FE-64DCEAA24D56}" presName="composite" presStyleCnt="0"/>
      <dgm:spPr/>
    </dgm:pt>
    <dgm:pt modelId="{0EC09EB8-9F56-4A14-884F-4875ED30FBD3}" type="pres">
      <dgm:prSet presAssocID="{2C2AEA18-7AA7-4D6D-93FE-64DCEAA24D56}" presName="parTx" presStyleLbl="alignNode1" presStyleIdx="2" presStyleCnt="3">
        <dgm:presLayoutVars>
          <dgm:chMax val="0"/>
          <dgm:chPref val="0"/>
          <dgm:bulletEnabled val="1"/>
        </dgm:presLayoutVars>
      </dgm:prSet>
      <dgm:spPr/>
    </dgm:pt>
    <dgm:pt modelId="{EA83C755-9E70-4250-AD22-CFE41CABBC2A}" type="pres">
      <dgm:prSet presAssocID="{2C2AEA18-7AA7-4D6D-93FE-64DCEAA24D56}" presName="desTx" presStyleLbl="alignAccFollowNode1" presStyleIdx="2" presStyleCnt="3">
        <dgm:presLayoutVars>
          <dgm:bulletEnabled val="1"/>
        </dgm:presLayoutVars>
      </dgm:prSet>
      <dgm:spPr/>
    </dgm:pt>
  </dgm:ptLst>
  <dgm:cxnLst>
    <dgm:cxn modelId="{F56F8515-705E-4619-8E62-377194BBFA6A}" srcId="{40162644-5427-4C7C-A3B9-AAF38FBC79BC}" destId="{E32B2BBE-55CD-4913-A32A-3403D27C0B3F}" srcOrd="3" destOrd="0" parTransId="{E16EE384-BCE3-443D-B17B-81B867010BAC}" sibTransId="{FCD2F97D-65BD-4433-A6E1-A05E6DB41EBD}"/>
    <dgm:cxn modelId="{98F28521-A96E-4CC1-9BC9-8DC9F0D620A2}" srcId="{E37E994E-9941-43FA-BDEF-26D4FE802DCD}" destId="{40162644-5427-4C7C-A3B9-AAF38FBC79BC}" srcOrd="0" destOrd="0" parTransId="{910C7AB4-0C38-4E90-BC05-0BDC9815247C}" sibTransId="{8EEFEA69-0562-48FC-AB51-3FE8FFD665A0}"/>
    <dgm:cxn modelId="{1A371924-2088-4F16-B431-420D180BCDDC}" type="presOf" srcId="{2C2AEA18-7AA7-4D6D-93FE-64DCEAA24D56}" destId="{0EC09EB8-9F56-4A14-884F-4875ED30FBD3}" srcOrd="0" destOrd="0" presId="urn:microsoft.com/office/officeart/2005/8/layout/hList1"/>
    <dgm:cxn modelId="{4F4AF427-72F2-42D0-BDC4-F74575DD0BA1}" srcId="{2C2AEA18-7AA7-4D6D-93FE-64DCEAA24D56}" destId="{006BDFE2-80EA-4E6F-A1D6-6796ED8D88F8}" srcOrd="0" destOrd="0" parTransId="{D6D8728D-DC74-4709-868B-C729C28E6761}" sibTransId="{057C43A8-047A-4BA8-98E4-B52A909592C1}"/>
    <dgm:cxn modelId="{3CFFC72C-B24D-48D0-81F9-1882F5CA2ECE}" type="presOf" srcId="{AA928A64-77D6-4E57-A324-45B99C2F5005}" destId="{FA6BE0C2-C007-4BC8-9E8D-F373C157F085}" srcOrd="0" destOrd="3" presId="urn:microsoft.com/office/officeart/2005/8/layout/hList1"/>
    <dgm:cxn modelId="{7E68DD30-9A84-49C3-AFDD-4DB7C265FB18}" srcId="{40162644-5427-4C7C-A3B9-AAF38FBC79BC}" destId="{8456F26A-F3B7-43CF-A4B7-591B98725732}" srcOrd="4" destOrd="0" parTransId="{481057F4-56E6-40F4-A7A1-FD1B11289B24}" sibTransId="{F2C14BB5-4626-43D6-A0BE-CF7DC8138FE4}"/>
    <dgm:cxn modelId="{8B888A38-7DE8-410A-9A44-7B743005D5D4}" type="presOf" srcId="{84789DB8-3DA0-4917-8B66-8CCDD799F6C4}" destId="{33B632EA-8B95-41D8-8198-E47C4E91057E}" srcOrd="0" destOrd="0" presId="urn:microsoft.com/office/officeart/2005/8/layout/hList1"/>
    <dgm:cxn modelId="{7F94A942-3AC3-4F18-8611-34CFD1EFA430}" srcId="{40162644-5427-4C7C-A3B9-AAF38FBC79BC}" destId="{92326DE1-9C1C-44A1-9D3E-7162C1076CBB}" srcOrd="2" destOrd="0" parTransId="{BE2F3C81-33B8-4105-849D-30CF00119110}" sibTransId="{B6B86AA0-CB80-430B-9BC4-097C040D4CEB}"/>
    <dgm:cxn modelId="{2E2D4E4A-0CC5-4ECE-85E2-B49D8C979D6B}" srcId="{84789DB8-3DA0-4917-8B66-8CCDD799F6C4}" destId="{AA928A64-77D6-4E57-A324-45B99C2F5005}" srcOrd="3" destOrd="0" parTransId="{B5FC6DBD-A652-4FED-B696-B6D2FC61DCC3}" sibTransId="{9FB78469-B552-49D0-A0D2-DB659B0C0365}"/>
    <dgm:cxn modelId="{2F5DD650-2F2C-48C0-AB98-14B9DFA730A2}" srcId="{40162644-5427-4C7C-A3B9-AAF38FBC79BC}" destId="{58930B85-D81A-4B21-8F03-2ABAA045D315}" srcOrd="0" destOrd="0" parTransId="{14BB6C78-5A18-40E9-B67A-677212DDE693}" sibTransId="{72701166-49FF-44B1-ACCD-E39202290646}"/>
    <dgm:cxn modelId="{6ADE245D-D1AD-4D98-8C8E-93FE704FBB2F}" type="presOf" srcId="{40162644-5427-4C7C-A3B9-AAF38FBC79BC}" destId="{9D75D715-8D67-44B1-ADEC-7B1628AA0343}" srcOrd="0" destOrd="0" presId="urn:microsoft.com/office/officeart/2005/8/layout/hList1"/>
    <dgm:cxn modelId="{D8CDA065-45FB-4E8F-9FAD-A68EE5973B6C}" type="presOf" srcId="{E32B2BBE-55CD-4913-A32A-3403D27C0B3F}" destId="{88DDA7B9-34FF-4802-BE2F-E99BF32666F5}" srcOrd="0" destOrd="3" presId="urn:microsoft.com/office/officeart/2005/8/layout/hList1"/>
    <dgm:cxn modelId="{83D6E875-FA6F-4F47-95C0-D7ECA97B4862}" type="presOf" srcId="{8456F26A-F3B7-43CF-A4B7-591B98725732}" destId="{88DDA7B9-34FF-4802-BE2F-E99BF32666F5}" srcOrd="0" destOrd="4" presId="urn:microsoft.com/office/officeart/2005/8/layout/hList1"/>
    <dgm:cxn modelId="{E5B9FA77-3480-40B8-A15C-F5389B4D6430}" srcId="{84789DB8-3DA0-4917-8B66-8CCDD799F6C4}" destId="{37D1ED21-ECFB-44A5-9EB3-5465FF072724}" srcOrd="1" destOrd="0" parTransId="{30BE4E0D-52B4-4B5B-A774-6ADC4A17062B}" sibTransId="{1D5238A3-4AC6-4C9B-A0F0-A6692A6B462C}"/>
    <dgm:cxn modelId="{048F2084-0B0C-49A6-B701-5436700049F1}" srcId="{2C2AEA18-7AA7-4D6D-93FE-64DCEAA24D56}" destId="{F8943C26-E471-40BA-90B3-9D84BBFD3AB4}" srcOrd="1" destOrd="0" parTransId="{2F9CE330-C077-4894-BEDD-8D971EE9DFC8}" sibTransId="{2E640EEF-0066-4822-94E2-59B79860F44B}"/>
    <dgm:cxn modelId="{F2591E87-8774-4502-B41A-8BAE2AE16796}" type="presOf" srcId="{006BDFE2-80EA-4E6F-A1D6-6796ED8D88F8}" destId="{EA83C755-9E70-4250-AD22-CFE41CABBC2A}" srcOrd="0" destOrd="0" presId="urn:microsoft.com/office/officeart/2005/8/layout/hList1"/>
    <dgm:cxn modelId="{DD77279B-6A87-44F8-9B9D-4D652445B1B5}" type="presOf" srcId="{58930B85-D81A-4B21-8F03-2ABAA045D315}" destId="{88DDA7B9-34FF-4802-BE2F-E99BF32666F5}" srcOrd="0" destOrd="0" presId="urn:microsoft.com/office/officeart/2005/8/layout/hList1"/>
    <dgm:cxn modelId="{44F081A0-5EF7-48D6-AD66-9B5247F4298B}" type="presOf" srcId="{D48481A6-BF61-4692-B8A8-B254988DF6E1}" destId="{88DDA7B9-34FF-4802-BE2F-E99BF32666F5}" srcOrd="0" destOrd="1" presId="urn:microsoft.com/office/officeart/2005/8/layout/hList1"/>
    <dgm:cxn modelId="{6ACE8BA0-50B9-4AA2-B169-8B98A9E38367}" srcId="{84789DB8-3DA0-4917-8B66-8CCDD799F6C4}" destId="{C7B55DAD-5C0E-4F73-8C2F-9505359F12E6}" srcOrd="2" destOrd="0" parTransId="{4E0B8D3F-8341-4244-B8AC-9048B4008AF3}" sibTransId="{409060DE-7064-4F4F-9815-93E0BAC20D17}"/>
    <dgm:cxn modelId="{FDD281A1-15D1-427E-B855-39D107B0CD8D}" type="presOf" srcId="{92326DE1-9C1C-44A1-9D3E-7162C1076CBB}" destId="{88DDA7B9-34FF-4802-BE2F-E99BF32666F5}" srcOrd="0" destOrd="2" presId="urn:microsoft.com/office/officeart/2005/8/layout/hList1"/>
    <dgm:cxn modelId="{73080EA7-C8AD-491C-881C-50016B1CB3FF}" srcId="{40162644-5427-4C7C-A3B9-AAF38FBC79BC}" destId="{D48481A6-BF61-4692-B8A8-B254988DF6E1}" srcOrd="1" destOrd="0" parTransId="{2B3C2D69-C1AB-4F45-9833-487F360AF5E1}" sibTransId="{33E9D1DA-0164-4A97-9D10-933ACAB1B732}"/>
    <dgm:cxn modelId="{B8FA4BAC-C49C-463B-AC9A-467F3AE8D843}" srcId="{E37E994E-9941-43FA-BDEF-26D4FE802DCD}" destId="{84789DB8-3DA0-4917-8B66-8CCDD799F6C4}" srcOrd="1" destOrd="0" parTransId="{803ADD79-E709-450A-A2F0-EAEC9079D368}" sibTransId="{07E80546-61C1-411A-B9C9-1DCDA11C8551}"/>
    <dgm:cxn modelId="{C501FAB0-76AE-4F0D-A888-5BE45A578F1B}" type="presOf" srcId="{F8943C26-E471-40BA-90B3-9D84BBFD3AB4}" destId="{EA83C755-9E70-4250-AD22-CFE41CABBC2A}" srcOrd="0" destOrd="1" presId="urn:microsoft.com/office/officeart/2005/8/layout/hList1"/>
    <dgm:cxn modelId="{5BB17FB3-D299-461F-A6A4-EFCFB0367B34}" type="presOf" srcId="{C87F2F4A-A364-44EB-A8B3-7E3231A8253F}" destId="{FA6BE0C2-C007-4BC8-9E8D-F373C157F085}" srcOrd="0" destOrd="0" presId="urn:microsoft.com/office/officeart/2005/8/layout/hList1"/>
    <dgm:cxn modelId="{1F2188B4-A800-47BD-A5BC-093057E7AC77}" srcId="{E37E994E-9941-43FA-BDEF-26D4FE802DCD}" destId="{2C2AEA18-7AA7-4D6D-93FE-64DCEAA24D56}" srcOrd="2" destOrd="0" parTransId="{6AD81E3F-457F-4CCD-95D2-297E1C763C53}" sibTransId="{C7B06095-0667-4F95-868A-8FA9A000AF54}"/>
    <dgm:cxn modelId="{3A0C3BBF-ABFE-48D5-A1B5-A7809D3B441A}" type="presOf" srcId="{7176F399-ABD3-45FA-B00A-68CD7C54D421}" destId="{88DDA7B9-34FF-4802-BE2F-E99BF32666F5}" srcOrd="0" destOrd="5" presId="urn:microsoft.com/office/officeart/2005/8/layout/hList1"/>
    <dgm:cxn modelId="{CBE3B3C8-8EEE-4615-BE8B-88686C49742F}" srcId="{40162644-5427-4C7C-A3B9-AAF38FBC79BC}" destId="{7176F399-ABD3-45FA-B00A-68CD7C54D421}" srcOrd="5" destOrd="0" parTransId="{46F8A3C7-F0B8-4506-ADE8-0FDEDE1A309C}" sibTransId="{3A30B6A6-6741-4982-A7A7-CC181C78B024}"/>
    <dgm:cxn modelId="{B1B772D7-B954-40DE-AA38-AFDF2AD1DE72}" type="presOf" srcId="{E37E994E-9941-43FA-BDEF-26D4FE802DCD}" destId="{56681CEE-C097-4F9A-8940-2BFA4F4A8680}" srcOrd="0" destOrd="0" presId="urn:microsoft.com/office/officeart/2005/8/layout/hList1"/>
    <dgm:cxn modelId="{74E27ED8-2B59-45D6-B023-6BF0C12B34A4}" srcId="{84789DB8-3DA0-4917-8B66-8CCDD799F6C4}" destId="{C87F2F4A-A364-44EB-A8B3-7E3231A8253F}" srcOrd="0" destOrd="0" parTransId="{A3179D05-A32F-42E8-B9D0-4D55050BF5EA}" sibTransId="{2630687F-2842-4A90-92A8-081496670F13}"/>
    <dgm:cxn modelId="{9C1890E0-2D93-4CE1-8E81-A50885C558E7}" type="presOf" srcId="{C7B55DAD-5C0E-4F73-8C2F-9505359F12E6}" destId="{FA6BE0C2-C007-4BC8-9E8D-F373C157F085}" srcOrd="0" destOrd="2" presId="urn:microsoft.com/office/officeart/2005/8/layout/hList1"/>
    <dgm:cxn modelId="{15F50AE2-F921-4999-8780-A28ADD3A6161}" type="presOf" srcId="{37D1ED21-ECFB-44A5-9EB3-5465FF072724}" destId="{FA6BE0C2-C007-4BC8-9E8D-F373C157F085}" srcOrd="0" destOrd="1" presId="urn:microsoft.com/office/officeart/2005/8/layout/hList1"/>
    <dgm:cxn modelId="{9967FA0C-06DD-4283-B3E6-BF16E286361B}" type="presParOf" srcId="{56681CEE-C097-4F9A-8940-2BFA4F4A8680}" destId="{6601993E-5D85-461F-BEA1-0C723A201C90}" srcOrd="0" destOrd="0" presId="urn:microsoft.com/office/officeart/2005/8/layout/hList1"/>
    <dgm:cxn modelId="{F68DC728-4AD1-4F27-A511-E2F5922AC0D2}" type="presParOf" srcId="{6601993E-5D85-461F-BEA1-0C723A201C90}" destId="{9D75D715-8D67-44B1-ADEC-7B1628AA0343}" srcOrd="0" destOrd="0" presId="urn:microsoft.com/office/officeart/2005/8/layout/hList1"/>
    <dgm:cxn modelId="{04EB7B86-03A0-4000-9231-780582FC7C8D}" type="presParOf" srcId="{6601993E-5D85-461F-BEA1-0C723A201C90}" destId="{88DDA7B9-34FF-4802-BE2F-E99BF32666F5}" srcOrd="1" destOrd="0" presId="urn:microsoft.com/office/officeart/2005/8/layout/hList1"/>
    <dgm:cxn modelId="{F4AE0732-1D79-4027-ADBF-F0A6794D8573}" type="presParOf" srcId="{56681CEE-C097-4F9A-8940-2BFA4F4A8680}" destId="{449EF216-412C-4305-A80B-7E377270DE32}" srcOrd="1" destOrd="0" presId="urn:microsoft.com/office/officeart/2005/8/layout/hList1"/>
    <dgm:cxn modelId="{3058FAA0-568A-44D6-91D7-623164BA9D51}" type="presParOf" srcId="{56681CEE-C097-4F9A-8940-2BFA4F4A8680}" destId="{820A0695-801B-472B-84C0-54B64AC869BE}" srcOrd="2" destOrd="0" presId="urn:microsoft.com/office/officeart/2005/8/layout/hList1"/>
    <dgm:cxn modelId="{2FDA2083-99F4-40FE-93CE-1AAEE97F6ECF}" type="presParOf" srcId="{820A0695-801B-472B-84C0-54B64AC869BE}" destId="{33B632EA-8B95-41D8-8198-E47C4E91057E}" srcOrd="0" destOrd="0" presId="urn:microsoft.com/office/officeart/2005/8/layout/hList1"/>
    <dgm:cxn modelId="{709711F6-4E13-4740-A8E3-F60584092457}" type="presParOf" srcId="{820A0695-801B-472B-84C0-54B64AC869BE}" destId="{FA6BE0C2-C007-4BC8-9E8D-F373C157F085}" srcOrd="1" destOrd="0" presId="urn:microsoft.com/office/officeart/2005/8/layout/hList1"/>
    <dgm:cxn modelId="{5FCA8401-DC4F-46FE-8A68-7451B23DDC0E}" type="presParOf" srcId="{56681CEE-C097-4F9A-8940-2BFA4F4A8680}" destId="{8D1CF891-525D-4AD1-8687-59818F47A24E}" srcOrd="3" destOrd="0" presId="urn:microsoft.com/office/officeart/2005/8/layout/hList1"/>
    <dgm:cxn modelId="{83D58969-762D-4924-8CF5-E6BBC1359260}" type="presParOf" srcId="{56681CEE-C097-4F9A-8940-2BFA4F4A8680}" destId="{B0164623-974F-4C12-9CC9-604DB58F43FF}" srcOrd="4" destOrd="0" presId="urn:microsoft.com/office/officeart/2005/8/layout/hList1"/>
    <dgm:cxn modelId="{B184D6C0-BC42-4B6E-86F0-277610C506D8}" type="presParOf" srcId="{B0164623-974F-4C12-9CC9-604DB58F43FF}" destId="{0EC09EB8-9F56-4A14-884F-4875ED30FBD3}" srcOrd="0" destOrd="0" presId="urn:microsoft.com/office/officeart/2005/8/layout/hList1"/>
    <dgm:cxn modelId="{26285617-3EA1-412A-ADBA-94AEE5414E1C}" type="presParOf" srcId="{B0164623-974F-4C12-9CC9-604DB58F43FF}" destId="{EA83C755-9E70-4250-AD22-CFE41CABBC2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8FBD3D-2191-4D5B-BF60-6C7F05D82BD1}" type="doc">
      <dgm:prSet loTypeId="urn:microsoft.com/office/officeart/2005/8/layout/cycle2" loCatId="cycle" qsTypeId="urn:microsoft.com/office/officeart/2005/8/quickstyle/simple1" qsCatId="simple" csTypeId="urn:microsoft.com/office/officeart/2005/8/colors/colorful1" csCatId="colorful" phldr="0"/>
      <dgm:spPr/>
      <dgm:t>
        <a:bodyPr/>
        <a:lstStyle/>
        <a:p>
          <a:endParaRPr lang="en-IE"/>
        </a:p>
      </dgm:t>
    </dgm:pt>
    <dgm:pt modelId="{45D06BF1-E6A9-49CB-AA3D-E951B208C7B0}">
      <dgm:prSet phldrT="[Text]" phldr="1"/>
      <dgm:spPr/>
      <dgm:t>
        <a:bodyPr/>
        <a:lstStyle/>
        <a:p>
          <a:endParaRPr lang="en-IE"/>
        </a:p>
      </dgm:t>
    </dgm:pt>
    <dgm:pt modelId="{EF6BBCB8-68A9-44C6-AEE8-71CF688937B6}" type="parTrans" cxnId="{6AD9FD8F-1D69-423B-B116-FF130D3D3EDC}">
      <dgm:prSet/>
      <dgm:spPr/>
      <dgm:t>
        <a:bodyPr/>
        <a:lstStyle/>
        <a:p>
          <a:endParaRPr lang="en-IE"/>
        </a:p>
      </dgm:t>
    </dgm:pt>
    <dgm:pt modelId="{27E38438-4AC7-4830-AACA-C57C2F365491}" type="sibTrans" cxnId="{6AD9FD8F-1D69-423B-B116-FF130D3D3EDC}">
      <dgm:prSet/>
      <dgm:spPr/>
      <dgm:t>
        <a:bodyPr/>
        <a:lstStyle/>
        <a:p>
          <a:endParaRPr lang="en-IE"/>
        </a:p>
      </dgm:t>
    </dgm:pt>
    <dgm:pt modelId="{58327797-C733-46D2-8697-6B104B69F030}">
      <dgm:prSet phldrT="[Text]" phldr="1"/>
      <dgm:spPr/>
      <dgm:t>
        <a:bodyPr/>
        <a:lstStyle/>
        <a:p>
          <a:endParaRPr lang="en-IE" dirty="0"/>
        </a:p>
      </dgm:t>
    </dgm:pt>
    <dgm:pt modelId="{88D76DAA-4F1C-4587-8FA1-C6F4884D302A}" type="parTrans" cxnId="{079C4298-78F9-46EE-853F-FB759C6B4115}">
      <dgm:prSet/>
      <dgm:spPr/>
      <dgm:t>
        <a:bodyPr/>
        <a:lstStyle/>
        <a:p>
          <a:endParaRPr lang="en-IE"/>
        </a:p>
      </dgm:t>
    </dgm:pt>
    <dgm:pt modelId="{F8221291-F32D-4941-BAE6-9459810DC855}" type="sibTrans" cxnId="{079C4298-78F9-46EE-853F-FB759C6B4115}">
      <dgm:prSet/>
      <dgm:spPr/>
      <dgm:t>
        <a:bodyPr/>
        <a:lstStyle/>
        <a:p>
          <a:endParaRPr lang="en-IE"/>
        </a:p>
      </dgm:t>
    </dgm:pt>
    <dgm:pt modelId="{8C071E6F-360D-4B26-9938-F6AB70063D17}">
      <dgm:prSet phldrT="[Text]" phldr="1"/>
      <dgm:spPr/>
      <dgm:t>
        <a:bodyPr/>
        <a:lstStyle/>
        <a:p>
          <a:endParaRPr lang="en-IE"/>
        </a:p>
      </dgm:t>
    </dgm:pt>
    <dgm:pt modelId="{529B6AC0-859D-4BBE-B4CF-7DBAC68485A7}" type="parTrans" cxnId="{014C6ADF-8A0C-49D3-9BFF-A95CDA023299}">
      <dgm:prSet/>
      <dgm:spPr/>
      <dgm:t>
        <a:bodyPr/>
        <a:lstStyle/>
        <a:p>
          <a:endParaRPr lang="en-IE"/>
        </a:p>
      </dgm:t>
    </dgm:pt>
    <dgm:pt modelId="{4B750894-E406-4FBC-AC0A-E0635D073EA7}" type="sibTrans" cxnId="{014C6ADF-8A0C-49D3-9BFF-A95CDA023299}">
      <dgm:prSet/>
      <dgm:spPr/>
      <dgm:t>
        <a:bodyPr/>
        <a:lstStyle/>
        <a:p>
          <a:endParaRPr lang="en-IE"/>
        </a:p>
      </dgm:t>
    </dgm:pt>
    <dgm:pt modelId="{7AE5890B-3C1E-43F4-BBDC-0BD77D95992D}">
      <dgm:prSet phldrT="[Text]" phldr="1"/>
      <dgm:spPr/>
      <dgm:t>
        <a:bodyPr/>
        <a:lstStyle/>
        <a:p>
          <a:endParaRPr lang="en-IE"/>
        </a:p>
      </dgm:t>
    </dgm:pt>
    <dgm:pt modelId="{9E87015B-5B62-47EA-921A-3412A8DE86A4}" type="parTrans" cxnId="{3677C407-29E8-451A-8DB4-9445AF660155}">
      <dgm:prSet/>
      <dgm:spPr/>
      <dgm:t>
        <a:bodyPr/>
        <a:lstStyle/>
        <a:p>
          <a:endParaRPr lang="en-IE"/>
        </a:p>
      </dgm:t>
    </dgm:pt>
    <dgm:pt modelId="{5A1F0282-5548-4E59-8CB8-F07AD01E355B}" type="sibTrans" cxnId="{3677C407-29E8-451A-8DB4-9445AF660155}">
      <dgm:prSet/>
      <dgm:spPr/>
      <dgm:t>
        <a:bodyPr/>
        <a:lstStyle/>
        <a:p>
          <a:endParaRPr lang="en-IE"/>
        </a:p>
      </dgm:t>
    </dgm:pt>
    <dgm:pt modelId="{506C52F0-625A-4E36-B0B6-72C23BAC617B}">
      <dgm:prSet phldrT="[Text]" phldr="1"/>
      <dgm:spPr/>
      <dgm:t>
        <a:bodyPr/>
        <a:lstStyle/>
        <a:p>
          <a:endParaRPr lang="en-IE" dirty="0"/>
        </a:p>
      </dgm:t>
    </dgm:pt>
    <dgm:pt modelId="{BC6D33FB-ACB1-4888-8BC5-5189802F0286}" type="parTrans" cxnId="{A90F98CC-AA7A-4C81-9887-7B6A2A0246F6}">
      <dgm:prSet/>
      <dgm:spPr/>
      <dgm:t>
        <a:bodyPr/>
        <a:lstStyle/>
        <a:p>
          <a:endParaRPr lang="en-IE"/>
        </a:p>
      </dgm:t>
    </dgm:pt>
    <dgm:pt modelId="{694B479A-3087-4580-95CC-56933C018AC4}" type="sibTrans" cxnId="{A90F98CC-AA7A-4C81-9887-7B6A2A0246F6}">
      <dgm:prSet/>
      <dgm:spPr/>
      <dgm:t>
        <a:bodyPr/>
        <a:lstStyle/>
        <a:p>
          <a:endParaRPr lang="en-IE"/>
        </a:p>
      </dgm:t>
    </dgm:pt>
    <dgm:pt modelId="{6AD0919B-54D1-40FB-8C8F-5022862A6C0E}" type="pres">
      <dgm:prSet presAssocID="{6D8FBD3D-2191-4D5B-BF60-6C7F05D82BD1}" presName="cycle" presStyleCnt="0">
        <dgm:presLayoutVars>
          <dgm:dir/>
          <dgm:resizeHandles val="exact"/>
        </dgm:presLayoutVars>
      </dgm:prSet>
      <dgm:spPr/>
    </dgm:pt>
    <dgm:pt modelId="{CF991E7C-9E12-4DAB-93E7-EF7B7119DC19}" type="pres">
      <dgm:prSet presAssocID="{45D06BF1-E6A9-49CB-AA3D-E951B208C7B0}" presName="node" presStyleLbl="node1" presStyleIdx="0" presStyleCnt="5">
        <dgm:presLayoutVars>
          <dgm:bulletEnabled val="1"/>
        </dgm:presLayoutVars>
      </dgm:prSet>
      <dgm:spPr/>
    </dgm:pt>
    <dgm:pt modelId="{66BB54DB-F582-44EA-8BCD-9B4C8C1C22F1}" type="pres">
      <dgm:prSet presAssocID="{27E38438-4AC7-4830-AACA-C57C2F365491}" presName="sibTrans" presStyleLbl="sibTrans2D1" presStyleIdx="0" presStyleCnt="5"/>
      <dgm:spPr/>
    </dgm:pt>
    <dgm:pt modelId="{BD55FF34-9565-4E78-B085-F4ABF6076422}" type="pres">
      <dgm:prSet presAssocID="{27E38438-4AC7-4830-AACA-C57C2F365491}" presName="connectorText" presStyleLbl="sibTrans2D1" presStyleIdx="0" presStyleCnt="5"/>
      <dgm:spPr/>
    </dgm:pt>
    <dgm:pt modelId="{C447BEE2-170C-4D00-A1BB-3C51A05405A9}" type="pres">
      <dgm:prSet presAssocID="{58327797-C733-46D2-8697-6B104B69F030}" presName="node" presStyleLbl="node1" presStyleIdx="1" presStyleCnt="5">
        <dgm:presLayoutVars>
          <dgm:bulletEnabled val="1"/>
        </dgm:presLayoutVars>
      </dgm:prSet>
      <dgm:spPr/>
    </dgm:pt>
    <dgm:pt modelId="{A33BD1BB-4FF8-496B-B733-8D80127A2178}" type="pres">
      <dgm:prSet presAssocID="{F8221291-F32D-4941-BAE6-9459810DC855}" presName="sibTrans" presStyleLbl="sibTrans2D1" presStyleIdx="1" presStyleCnt="5"/>
      <dgm:spPr/>
    </dgm:pt>
    <dgm:pt modelId="{C1206B5B-455A-4776-9F8E-0575211CC21F}" type="pres">
      <dgm:prSet presAssocID="{F8221291-F32D-4941-BAE6-9459810DC855}" presName="connectorText" presStyleLbl="sibTrans2D1" presStyleIdx="1" presStyleCnt="5"/>
      <dgm:spPr/>
    </dgm:pt>
    <dgm:pt modelId="{7C5FF93F-234D-48D2-A76D-D5FA23288219}" type="pres">
      <dgm:prSet presAssocID="{8C071E6F-360D-4B26-9938-F6AB70063D17}" presName="node" presStyleLbl="node1" presStyleIdx="2" presStyleCnt="5">
        <dgm:presLayoutVars>
          <dgm:bulletEnabled val="1"/>
        </dgm:presLayoutVars>
      </dgm:prSet>
      <dgm:spPr/>
    </dgm:pt>
    <dgm:pt modelId="{E1D3C72E-5DBC-4DB3-8DF4-9C9BD49B83C6}" type="pres">
      <dgm:prSet presAssocID="{4B750894-E406-4FBC-AC0A-E0635D073EA7}" presName="sibTrans" presStyleLbl="sibTrans2D1" presStyleIdx="2" presStyleCnt="5"/>
      <dgm:spPr/>
    </dgm:pt>
    <dgm:pt modelId="{8BD34372-59C5-42A0-8EE8-B47146B47881}" type="pres">
      <dgm:prSet presAssocID="{4B750894-E406-4FBC-AC0A-E0635D073EA7}" presName="connectorText" presStyleLbl="sibTrans2D1" presStyleIdx="2" presStyleCnt="5"/>
      <dgm:spPr/>
    </dgm:pt>
    <dgm:pt modelId="{45E358B3-9709-452A-B6BE-178971CA26AE}" type="pres">
      <dgm:prSet presAssocID="{7AE5890B-3C1E-43F4-BBDC-0BD77D95992D}" presName="node" presStyleLbl="node1" presStyleIdx="3" presStyleCnt="5">
        <dgm:presLayoutVars>
          <dgm:bulletEnabled val="1"/>
        </dgm:presLayoutVars>
      </dgm:prSet>
      <dgm:spPr/>
    </dgm:pt>
    <dgm:pt modelId="{3CA4368C-276D-489D-B2F9-8BF3646ED35F}" type="pres">
      <dgm:prSet presAssocID="{5A1F0282-5548-4E59-8CB8-F07AD01E355B}" presName="sibTrans" presStyleLbl="sibTrans2D1" presStyleIdx="3" presStyleCnt="5"/>
      <dgm:spPr/>
    </dgm:pt>
    <dgm:pt modelId="{C419C396-3071-4A56-B655-84F10BA97572}" type="pres">
      <dgm:prSet presAssocID="{5A1F0282-5548-4E59-8CB8-F07AD01E355B}" presName="connectorText" presStyleLbl="sibTrans2D1" presStyleIdx="3" presStyleCnt="5"/>
      <dgm:spPr/>
    </dgm:pt>
    <dgm:pt modelId="{F2E205C3-B84D-4994-B494-1CD10E625F54}" type="pres">
      <dgm:prSet presAssocID="{506C52F0-625A-4E36-B0B6-72C23BAC617B}" presName="node" presStyleLbl="node1" presStyleIdx="4" presStyleCnt="5">
        <dgm:presLayoutVars>
          <dgm:bulletEnabled val="1"/>
        </dgm:presLayoutVars>
      </dgm:prSet>
      <dgm:spPr/>
    </dgm:pt>
    <dgm:pt modelId="{8AE94043-6BFA-4B45-A021-6B497F97F716}" type="pres">
      <dgm:prSet presAssocID="{694B479A-3087-4580-95CC-56933C018AC4}" presName="sibTrans" presStyleLbl="sibTrans2D1" presStyleIdx="4" presStyleCnt="5"/>
      <dgm:spPr/>
    </dgm:pt>
    <dgm:pt modelId="{0716407E-5B8D-4E1B-B57C-63E5794C3C1B}" type="pres">
      <dgm:prSet presAssocID="{694B479A-3087-4580-95CC-56933C018AC4}" presName="connectorText" presStyleLbl="sibTrans2D1" presStyleIdx="4" presStyleCnt="5"/>
      <dgm:spPr/>
    </dgm:pt>
  </dgm:ptLst>
  <dgm:cxnLst>
    <dgm:cxn modelId="{3677C407-29E8-451A-8DB4-9445AF660155}" srcId="{6D8FBD3D-2191-4D5B-BF60-6C7F05D82BD1}" destId="{7AE5890B-3C1E-43F4-BBDC-0BD77D95992D}" srcOrd="3" destOrd="0" parTransId="{9E87015B-5B62-47EA-921A-3412A8DE86A4}" sibTransId="{5A1F0282-5548-4E59-8CB8-F07AD01E355B}"/>
    <dgm:cxn modelId="{38A9FF0D-D04D-4DDF-87DB-D302DB234AAC}" type="presOf" srcId="{4B750894-E406-4FBC-AC0A-E0635D073EA7}" destId="{8BD34372-59C5-42A0-8EE8-B47146B47881}" srcOrd="1" destOrd="0" presId="urn:microsoft.com/office/officeart/2005/8/layout/cycle2"/>
    <dgm:cxn modelId="{B0D7F021-E57E-41BD-B954-5E8B517CEB46}" type="presOf" srcId="{27E38438-4AC7-4830-AACA-C57C2F365491}" destId="{BD55FF34-9565-4E78-B085-F4ABF6076422}" srcOrd="1" destOrd="0" presId="urn:microsoft.com/office/officeart/2005/8/layout/cycle2"/>
    <dgm:cxn modelId="{CBAC0E3A-07AC-4DEA-8751-8CC62BBC5BC6}" type="presOf" srcId="{5A1F0282-5548-4E59-8CB8-F07AD01E355B}" destId="{C419C396-3071-4A56-B655-84F10BA97572}" srcOrd="1" destOrd="0" presId="urn:microsoft.com/office/officeart/2005/8/layout/cycle2"/>
    <dgm:cxn modelId="{21770F3C-1AC3-4827-8238-ED6491867433}" type="presOf" srcId="{7AE5890B-3C1E-43F4-BBDC-0BD77D95992D}" destId="{45E358B3-9709-452A-B6BE-178971CA26AE}" srcOrd="0" destOrd="0" presId="urn:microsoft.com/office/officeart/2005/8/layout/cycle2"/>
    <dgm:cxn modelId="{C2B22E3E-A1E9-4E30-B9EE-396448DD5832}" type="presOf" srcId="{27E38438-4AC7-4830-AACA-C57C2F365491}" destId="{66BB54DB-F582-44EA-8BCD-9B4C8C1C22F1}" srcOrd="0" destOrd="0" presId="urn:microsoft.com/office/officeart/2005/8/layout/cycle2"/>
    <dgm:cxn modelId="{FCB0303E-E4B1-4975-8EEE-03CAFB8C07EC}" type="presOf" srcId="{6D8FBD3D-2191-4D5B-BF60-6C7F05D82BD1}" destId="{6AD0919B-54D1-40FB-8C8F-5022862A6C0E}" srcOrd="0" destOrd="0" presId="urn:microsoft.com/office/officeart/2005/8/layout/cycle2"/>
    <dgm:cxn modelId="{4BA8FD3F-00E2-4F4A-85C3-DD1AB794E102}" type="presOf" srcId="{58327797-C733-46D2-8697-6B104B69F030}" destId="{C447BEE2-170C-4D00-A1BB-3C51A05405A9}" srcOrd="0" destOrd="0" presId="urn:microsoft.com/office/officeart/2005/8/layout/cycle2"/>
    <dgm:cxn modelId="{CBD5A152-BADA-4C86-AB6F-124E2FE804ED}" type="presOf" srcId="{694B479A-3087-4580-95CC-56933C018AC4}" destId="{8AE94043-6BFA-4B45-A021-6B497F97F716}" srcOrd="0" destOrd="0" presId="urn:microsoft.com/office/officeart/2005/8/layout/cycle2"/>
    <dgm:cxn modelId="{CD360F5D-DFBE-4D9E-AB13-D50D44A3F358}" type="presOf" srcId="{F8221291-F32D-4941-BAE6-9459810DC855}" destId="{A33BD1BB-4FF8-496B-B733-8D80127A2178}" srcOrd="0" destOrd="0" presId="urn:microsoft.com/office/officeart/2005/8/layout/cycle2"/>
    <dgm:cxn modelId="{3DB4536E-7A0F-4174-8311-EC802C932E14}" type="presOf" srcId="{4B750894-E406-4FBC-AC0A-E0635D073EA7}" destId="{E1D3C72E-5DBC-4DB3-8DF4-9C9BD49B83C6}" srcOrd="0" destOrd="0" presId="urn:microsoft.com/office/officeart/2005/8/layout/cycle2"/>
    <dgm:cxn modelId="{DA5B6B7B-B30C-4781-B952-CAF49D834241}" type="presOf" srcId="{F8221291-F32D-4941-BAE6-9459810DC855}" destId="{C1206B5B-455A-4776-9F8E-0575211CC21F}" srcOrd="1" destOrd="0" presId="urn:microsoft.com/office/officeart/2005/8/layout/cycle2"/>
    <dgm:cxn modelId="{6AD9FD8F-1D69-423B-B116-FF130D3D3EDC}" srcId="{6D8FBD3D-2191-4D5B-BF60-6C7F05D82BD1}" destId="{45D06BF1-E6A9-49CB-AA3D-E951B208C7B0}" srcOrd="0" destOrd="0" parTransId="{EF6BBCB8-68A9-44C6-AEE8-71CF688937B6}" sibTransId="{27E38438-4AC7-4830-AACA-C57C2F365491}"/>
    <dgm:cxn modelId="{079C4298-78F9-46EE-853F-FB759C6B4115}" srcId="{6D8FBD3D-2191-4D5B-BF60-6C7F05D82BD1}" destId="{58327797-C733-46D2-8697-6B104B69F030}" srcOrd="1" destOrd="0" parTransId="{88D76DAA-4F1C-4587-8FA1-C6F4884D302A}" sibTransId="{F8221291-F32D-4941-BAE6-9459810DC855}"/>
    <dgm:cxn modelId="{F3CAF0A4-5AE5-4A5E-A478-17A51C9DAEE8}" type="presOf" srcId="{506C52F0-625A-4E36-B0B6-72C23BAC617B}" destId="{F2E205C3-B84D-4994-B494-1CD10E625F54}" srcOrd="0" destOrd="0" presId="urn:microsoft.com/office/officeart/2005/8/layout/cycle2"/>
    <dgm:cxn modelId="{DCB0F0B9-EFEC-424A-AA5D-A948EE1F3E1B}" type="presOf" srcId="{694B479A-3087-4580-95CC-56933C018AC4}" destId="{0716407E-5B8D-4E1B-B57C-63E5794C3C1B}" srcOrd="1" destOrd="0" presId="urn:microsoft.com/office/officeart/2005/8/layout/cycle2"/>
    <dgm:cxn modelId="{C8246BC6-5E58-4419-8728-D7136B2EFD2B}" type="presOf" srcId="{8C071E6F-360D-4B26-9938-F6AB70063D17}" destId="{7C5FF93F-234D-48D2-A76D-D5FA23288219}" srcOrd="0" destOrd="0" presId="urn:microsoft.com/office/officeart/2005/8/layout/cycle2"/>
    <dgm:cxn modelId="{A90F98CC-AA7A-4C81-9887-7B6A2A0246F6}" srcId="{6D8FBD3D-2191-4D5B-BF60-6C7F05D82BD1}" destId="{506C52F0-625A-4E36-B0B6-72C23BAC617B}" srcOrd="4" destOrd="0" parTransId="{BC6D33FB-ACB1-4888-8BC5-5189802F0286}" sibTransId="{694B479A-3087-4580-95CC-56933C018AC4}"/>
    <dgm:cxn modelId="{014C6ADF-8A0C-49D3-9BFF-A95CDA023299}" srcId="{6D8FBD3D-2191-4D5B-BF60-6C7F05D82BD1}" destId="{8C071E6F-360D-4B26-9938-F6AB70063D17}" srcOrd="2" destOrd="0" parTransId="{529B6AC0-859D-4BBE-B4CF-7DBAC68485A7}" sibTransId="{4B750894-E406-4FBC-AC0A-E0635D073EA7}"/>
    <dgm:cxn modelId="{5A0349F1-A7B1-4ED4-A88A-F47A55BC065F}" type="presOf" srcId="{45D06BF1-E6A9-49CB-AA3D-E951B208C7B0}" destId="{CF991E7C-9E12-4DAB-93E7-EF7B7119DC19}" srcOrd="0" destOrd="0" presId="urn:microsoft.com/office/officeart/2005/8/layout/cycle2"/>
    <dgm:cxn modelId="{14E9BEFB-4682-46A5-BF76-5EB23956BAA2}" type="presOf" srcId="{5A1F0282-5548-4E59-8CB8-F07AD01E355B}" destId="{3CA4368C-276D-489D-B2F9-8BF3646ED35F}" srcOrd="0" destOrd="0" presId="urn:microsoft.com/office/officeart/2005/8/layout/cycle2"/>
    <dgm:cxn modelId="{09C3EF86-B596-45D5-9EC1-EF06D55133EF}" type="presParOf" srcId="{6AD0919B-54D1-40FB-8C8F-5022862A6C0E}" destId="{CF991E7C-9E12-4DAB-93E7-EF7B7119DC19}" srcOrd="0" destOrd="0" presId="urn:microsoft.com/office/officeart/2005/8/layout/cycle2"/>
    <dgm:cxn modelId="{76F3282E-F588-49E4-A0B6-FEE0FF9BFCEC}" type="presParOf" srcId="{6AD0919B-54D1-40FB-8C8F-5022862A6C0E}" destId="{66BB54DB-F582-44EA-8BCD-9B4C8C1C22F1}" srcOrd="1" destOrd="0" presId="urn:microsoft.com/office/officeart/2005/8/layout/cycle2"/>
    <dgm:cxn modelId="{3AE06AA8-E989-43CB-BCA3-69F7ADE60FEF}" type="presParOf" srcId="{66BB54DB-F582-44EA-8BCD-9B4C8C1C22F1}" destId="{BD55FF34-9565-4E78-B085-F4ABF6076422}" srcOrd="0" destOrd="0" presId="urn:microsoft.com/office/officeart/2005/8/layout/cycle2"/>
    <dgm:cxn modelId="{DC0C21DB-31CE-48FC-BED6-3E04DA5D0806}" type="presParOf" srcId="{6AD0919B-54D1-40FB-8C8F-5022862A6C0E}" destId="{C447BEE2-170C-4D00-A1BB-3C51A05405A9}" srcOrd="2" destOrd="0" presId="urn:microsoft.com/office/officeart/2005/8/layout/cycle2"/>
    <dgm:cxn modelId="{1A4A7A95-B3FE-459F-9E65-7F2E6979FB1D}" type="presParOf" srcId="{6AD0919B-54D1-40FB-8C8F-5022862A6C0E}" destId="{A33BD1BB-4FF8-496B-B733-8D80127A2178}" srcOrd="3" destOrd="0" presId="urn:microsoft.com/office/officeart/2005/8/layout/cycle2"/>
    <dgm:cxn modelId="{A0589710-1F93-43EB-BDC9-EAD8C372AE77}" type="presParOf" srcId="{A33BD1BB-4FF8-496B-B733-8D80127A2178}" destId="{C1206B5B-455A-4776-9F8E-0575211CC21F}" srcOrd="0" destOrd="0" presId="urn:microsoft.com/office/officeart/2005/8/layout/cycle2"/>
    <dgm:cxn modelId="{CC4FBCDC-497A-424B-A815-7B943707945A}" type="presParOf" srcId="{6AD0919B-54D1-40FB-8C8F-5022862A6C0E}" destId="{7C5FF93F-234D-48D2-A76D-D5FA23288219}" srcOrd="4" destOrd="0" presId="urn:microsoft.com/office/officeart/2005/8/layout/cycle2"/>
    <dgm:cxn modelId="{764EF9DF-7261-43D9-B44B-2BD32F99C39C}" type="presParOf" srcId="{6AD0919B-54D1-40FB-8C8F-5022862A6C0E}" destId="{E1D3C72E-5DBC-4DB3-8DF4-9C9BD49B83C6}" srcOrd="5" destOrd="0" presId="urn:microsoft.com/office/officeart/2005/8/layout/cycle2"/>
    <dgm:cxn modelId="{4D09560F-5A83-4133-96BD-D8D33B0D250C}" type="presParOf" srcId="{E1D3C72E-5DBC-4DB3-8DF4-9C9BD49B83C6}" destId="{8BD34372-59C5-42A0-8EE8-B47146B47881}" srcOrd="0" destOrd="0" presId="urn:microsoft.com/office/officeart/2005/8/layout/cycle2"/>
    <dgm:cxn modelId="{530E4D59-0C0E-4DCF-8E8F-671090B278E0}" type="presParOf" srcId="{6AD0919B-54D1-40FB-8C8F-5022862A6C0E}" destId="{45E358B3-9709-452A-B6BE-178971CA26AE}" srcOrd="6" destOrd="0" presId="urn:microsoft.com/office/officeart/2005/8/layout/cycle2"/>
    <dgm:cxn modelId="{92A85CBA-29E5-4132-B726-BB67E5A14B91}" type="presParOf" srcId="{6AD0919B-54D1-40FB-8C8F-5022862A6C0E}" destId="{3CA4368C-276D-489D-B2F9-8BF3646ED35F}" srcOrd="7" destOrd="0" presId="urn:microsoft.com/office/officeart/2005/8/layout/cycle2"/>
    <dgm:cxn modelId="{2F6A6FD8-2C31-42FA-BEED-3AD96673CCB3}" type="presParOf" srcId="{3CA4368C-276D-489D-B2F9-8BF3646ED35F}" destId="{C419C396-3071-4A56-B655-84F10BA97572}" srcOrd="0" destOrd="0" presId="urn:microsoft.com/office/officeart/2005/8/layout/cycle2"/>
    <dgm:cxn modelId="{7FC98E29-0BF8-4627-8A09-54DEF79584A0}" type="presParOf" srcId="{6AD0919B-54D1-40FB-8C8F-5022862A6C0E}" destId="{F2E205C3-B84D-4994-B494-1CD10E625F54}" srcOrd="8" destOrd="0" presId="urn:microsoft.com/office/officeart/2005/8/layout/cycle2"/>
    <dgm:cxn modelId="{ED88814D-6861-4224-81C4-EB26E89FF983}" type="presParOf" srcId="{6AD0919B-54D1-40FB-8C8F-5022862A6C0E}" destId="{8AE94043-6BFA-4B45-A021-6B497F97F716}" srcOrd="9" destOrd="0" presId="urn:microsoft.com/office/officeart/2005/8/layout/cycle2"/>
    <dgm:cxn modelId="{3E8B72D8-04CD-4BF3-B030-7684CAC361D4}" type="presParOf" srcId="{8AE94043-6BFA-4B45-A021-6B497F97F716}" destId="{0716407E-5B8D-4E1B-B57C-63E5794C3C1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ED9325-51FC-4430-B108-9FCE6A647A62}"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IE"/>
        </a:p>
      </dgm:t>
    </dgm:pt>
    <dgm:pt modelId="{E9FA73F7-A232-4F9D-B66E-CE8B3FC55647}">
      <dgm:prSet phldrT="[Text]" phldr="1"/>
      <dgm:spPr/>
      <dgm:t>
        <a:bodyPr/>
        <a:lstStyle/>
        <a:p>
          <a:endParaRPr lang="en-IE"/>
        </a:p>
      </dgm:t>
    </dgm:pt>
    <dgm:pt modelId="{4EC80F1A-E4D9-444E-9C76-BBF2CBEF56E6}" type="parTrans" cxnId="{7433910B-F193-42C4-B2C7-782141408002}">
      <dgm:prSet/>
      <dgm:spPr/>
      <dgm:t>
        <a:bodyPr/>
        <a:lstStyle/>
        <a:p>
          <a:endParaRPr lang="en-IE"/>
        </a:p>
      </dgm:t>
    </dgm:pt>
    <dgm:pt modelId="{21339A8E-97F7-4A8E-8EC0-F867E5719248}" type="sibTrans" cxnId="{7433910B-F193-42C4-B2C7-782141408002}">
      <dgm:prSet/>
      <dgm:spPr/>
      <dgm:t>
        <a:bodyPr/>
        <a:lstStyle/>
        <a:p>
          <a:endParaRPr lang="en-IE"/>
        </a:p>
      </dgm:t>
    </dgm:pt>
    <dgm:pt modelId="{3DEAC37B-1EEC-412F-8923-652570AA5F6F}">
      <dgm:prSet phldrT="[Text]" phldr="1"/>
      <dgm:spPr/>
      <dgm:t>
        <a:bodyPr/>
        <a:lstStyle/>
        <a:p>
          <a:endParaRPr lang="en-IE" dirty="0"/>
        </a:p>
      </dgm:t>
    </dgm:pt>
    <dgm:pt modelId="{98C5C869-C1D3-467F-B17A-0B88994345FC}" type="parTrans" cxnId="{4E7B3658-B1A6-4FC9-833A-BE4142179027}">
      <dgm:prSet/>
      <dgm:spPr/>
      <dgm:t>
        <a:bodyPr/>
        <a:lstStyle/>
        <a:p>
          <a:endParaRPr lang="en-IE"/>
        </a:p>
      </dgm:t>
    </dgm:pt>
    <dgm:pt modelId="{147CD488-C6A4-4F2E-80F9-909FFA456F02}" type="sibTrans" cxnId="{4E7B3658-B1A6-4FC9-833A-BE4142179027}">
      <dgm:prSet/>
      <dgm:spPr/>
      <dgm:t>
        <a:bodyPr/>
        <a:lstStyle/>
        <a:p>
          <a:endParaRPr lang="en-IE"/>
        </a:p>
      </dgm:t>
    </dgm:pt>
    <dgm:pt modelId="{70E879BC-03BF-4DD4-B522-8A15B25EFE22}">
      <dgm:prSet phldrT="[Text]" phldr="1"/>
      <dgm:spPr/>
      <dgm:t>
        <a:bodyPr/>
        <a:lstStyle/>
        <a:p>
          <a:endParaRPr lang="en-IE"/>
        </a:p>
      </dgm:t>
    </dgm:pt>
    <dgm:pt modelId="{9B176B61-DD7C-40AC-8A05-D6B0DA38EB91}" type="parTrans" cxnId="{508F48A2-B222-4CE1-99C8-8ED6441474A7}">
      <dgm:prSet/>
      <dgm:spPr/>
      <dgm:t>
        <a:bodyPr/>
        <a:lstStyle/>
        <a:p>
          <a:endParaRPr lang="en-IE"/>
        </a:p>
      </dgm:t>
    </dgm:pt>
    <dgm:pt modelId="{B222E377-C6C2-4683-B60D-E03818054807}" type="sibTrans" cxnId="{508F48A2-B222-4CE1-99C8-8ED6441474A7}">
      <dgm:prSet/>
      <dgm:spPr/>
      <dgm:t>
        <a:bodyPr/>
        <a:lstStyle/>
        <a:p>
          <a:endParaRPr lang="en-IE"/>
        </a:p>
      </dgm:t>
    </dgm:pt>
    <dgm:pt modelId="{B48902BE-9715-4196-9B79-11607433E22C}" type="pres">
      <dgm:prSet presAssocID="{65ED9325-51FC-4430-B108-9FCE6A647A62}" presName="composite" presStyleCnt="0">
        <dgm:presLayoutVars>
          <dgm:chMax val="5"/>
          <dgm:dir/>
          <dgm:animLvl val="ctr"/>
          <dgm:resizeHandles val="exact"/>
        </dgm:presLayoutVars>
      </dgm:prSet>
      <dgm:spPr/>
    </dgm:pt>
    <dgm:pt modelId="{DA92168A-05C5-468F-8BB7-89DAAD7F682F}" type="pres">
      <dgm:prSet presAssocID="{65ED9325-51FC-4430-B108-9FCE6A647A62}" presName="cycle" presStyleCnt="0"/>
      <dgm:spPr/>
    </dgm:pt>
    <dgm:pt modelId="{C8F47508-FC5D-491C-91DA-C40DF0D6E6BB}" type="pres">
      <dgm:prSet presAssocID="{65ED9325-51FC-4430-B108-9FCE6A647A62}" presName="centerShape" presStyleCnt="0"/>
      <dgm:spPr/>
    </dgm:pt>
    <dgm:pt modelId="{FDA9C4C2-6365-4319-86FC-52874B3D39CC}" type="pres">
      <dgm:prSet presAssocID="{65ED9325-51FC-4430-B108-9FCE6A647A62}" presName="connSite" presStyleLbl="node1" presStyleIdx="0" presStyleCnt="4"/>
      <dgm:spPr/>
    </dgm:pt>
    <dgm:pt modelId="{DFC2EF23-1C81-454E-A20C-351ACD2827C5}" type="pres">
      <dgm:prSet presAssocID="{65ED9325-51FC-4430-B108-9FCE6A647A62}"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roup family photo"/>
        </a:ext>
      </dgm:extLst>
    </dgm:pt>
    <dgm:pt modelId="{1A7F5888-BB48-4E15-A684-B1372EA1E06F}" type="pres">
      <dgm:prSet presAssocID="{4EC80F1A-E4D9-444E-9C76-BBF2CBEF56E6}" presName="Name25" presStyleLbl="parChTrans1D1" presStyleIdx="0" presStyleCnt="3"/>
      <dgm:spPr/>
    </dgm:pt>
    <dgm:pt modelId="{48ADBFBA-6B48-48B3-A074-E16A4E3D3C2D}" type="pres">
      <dgm:prSet presAssocID="{E9FA73F7-A232-4F9D-B66E-CE8B3FC55647}" presName="node" presStyleCnt="0"/>
      <dgm:spPr/>
    </dgm:pt>
    <dgm:pt modelId="{EC4F4E48-EB14-48D0-B9D9-541D378D865C}" type="pres">
      <dgm:prSet presAssocID="{E9FA73F7-A232-4F9D-B66E-CE8B3FC55647}" presName="parentNode" presStyleLbl="node1" presStyleIdx="1" presStyleCnt="4">
        <dgm:presLayoutVars>
          <dgm:chMax val="1"/>
          <dgm:bulletEnabled val="1"/>
        </dgm:presLayoutVars>
      </dgm:prSet>
      <dgm:spPr/>
    </dgm:pt>
    <dgm:pt modelId="{FA57B715-5E86-4BA7-A5CC-436F04CFD28E}" type="pres">
      <dgm:prSet presAssocID="{E9FA73F7-A232-4F9D-B66E-CE8B3FC55647}" presName="childNode" presStyleLbl="revTx" presStyleIdx="0" presStyleCnt="0">
        <dgm:presLayoutVars>
          <dgm:bulletEnabled val="1"/>
        </dgm:presLayoutVars>
      </dgm:prSet>
      <dgm:spPr/>
    </dgm:pt>
    <dgm:pt modelId="{0395CC0B-74E3-4435-ABE4-3C09C8C1D0B8}" type="pres">
      <dgm:prSet presAssocID="{98C5C869-C1D3-467F-B17A-0B88994345FC}" presName="Name25" presStyleLbl="parChTrans1D1" presStyleIdx="1" presStyleCnt="3"/>
      <dgm:spPr/>
    </dgm:pt>
    <dgm:pt modelId="{FACAC254-B3C5-4D08-B4AF-7FD77FFF8645}" type="pres">
      <dgm:prSet presAssocID="{3DEAC37B-1EEC-412F-8923-652570AA5F6F}" presName="node" presStyleCnt="0"/>
      <dgm:spPr/>
    </dgm:pt>
    <dgm:pt modelId="{D21DF092-8F6F-4FD1-B349-86C1AA94305D}" type="pres">
      <dgm:prSet presAssocID="{3DEAC37B-1EEC-412F-8923-652570AA5F6F}" presName="parentNode" presStyleLbl="node1" presStyleIdx="2" presStyleCnt="4">
        <dgm:presLayoutVars>
          <dgm:chMax val="1"/>
          <dgm:bulletEnabled val="1"/>
        </dgm:presLayoutVars>
      </dgm:prSet>
      <dgm:spPr/>
    </dgm:pt>
    <dgm:pt modelId="{F35046F3-3E27-42C7-AD6D-F9F8DF7B284C}" type="pres">
      <dgm:prSet presAssocID="{3DEAC37B-1EEC-412F-8923-652570AA5F6F}" presName="childNode" presStyleLbl="revTx" presStyleIdx="0" presStyleCnt="0">
        <dgm:presLayoutVars>
          <dgm:bulletEnabled val="1"/>
        </dgm:presLayoutVars>
      </dgm:prSet>
      <dgm:spPr/>
    </dgm:pt>
    <dgm:pt modelId="{B96F727B-64E7-480E-882F-FB01EA9DCE1B}" type="pres">
      <dgm:prSet presAssocID="{9B176B61-DD7C-40AC-8A05-D6B0DA38EB91}" presName="Name25" presStyleLbl="parChTrans1D1" presStyleIdx="2" presStyleCnt="3"/>
      <dgm:spPr/>
    </dgm:pt>
    <dgm:pt modelId="{96510199-0A88-4516-9628-EBAF68D61B5F}" type="pres">
      <dgm:prSet presAssocID="{70E879BC-03BF-4DD4-B522-8A15B25EFE22}" presName="node" presStyleCnt="0"/>
      <dgm:spPr/>
    </dgm:pt>
    <dgm:pt modelId="{9C3A2A60-E01F-4D6C-A714-61BF61916BE3}" type="pres">
      <dgm:prSet presAssocID="{70E879BC-03BF-4DD4-B522-8A15B25EFE22}" presName="parentNode" presStyleLbl="node1" presStyleIdx="3" presStyleCnt="4">
        <dgm:presLayoutVars>
          <dgm:chMax val="1"/>
          <dgm:bulletEnabled val="1"/>
        </dgm:presLayoutVars>
      </dgm:prSet>
      <dgm:spPr/>
    </dgm:pt>
    <dgm:pt modelId="{06ABBF2A-E003-475B-8193-B67CF1F86D02}" type="pres">
      <dgm:prSet presAssocID="{70E879BC-03BF-4DD4-B522-8A15B25EFE22}" presName="childNode" presStyleLbl="revTx" presStyleIdx="0" presStyleCnt="0">
        <dgm:presLayoutVars>
          <dgm:bulletEnabled val="1"/>
        </dgm:presLayoutVars>
      </dgm:prSet>
      <dgm:spPr/>
    </dgm:pt>
  </dgm:ptLst>
  <dgm:cxnLst>
    <dgm:cxn modelId="{7433910B-F193-42C4-B2C7-782141408002}" srcId="{65ED9325-51FC-4430-B108-9FCE6A647A62}" destId="{E9FA73F7-A232-4F9D-B66E-CE8B3FC55647}" srcOrd="0" destOrd="0" parTransId="{4EC80F1A-E4D9-444E-9C76-BBF2CBEF56E6}" sibTransId="{21339A8E-97F7-4A8E-8EC0-F867E5719248}"/>
    <dgm:cxn modelId="{7344EA29-CE3C-45A9-8970-445AEF12A77F}" type="presOf" srcId="{65ED9325-51FC-4430-B108-9FCE6A647A62}" destId="{B48902BE-9715-4196-9B79-11607433E22C}" srcOrd="0" destOrd="0" presId="urn:microsoft.com/office/officeart/2005/8/layout/radial2"/>
    <dgm:cxn modelId="{ACE19E3C-882C-4511-BA82-5EF9E3BF6506}" type="presOf" srcId="{E9FA73F7-A232-4F9D-B66E-CE8B3FC55647}" destId="{EC4F4E48-EB14-48D0-B9D9-541D378D865C}" srcOrd="0" destOrd="0" presId="urn:microsoft.com/office/officeart/2005/8/layout/radial2"/>
    <dgm:cxn modelId="{4E7B3658-B1A6-4FC9-833A-BE4142179027}" srcId="{65ED9325-51FC-4430-B108-9FCE6A647A62}" destId="{3DEAC37B-1EEC-412F-8923-652570AA5F6F}" srcOrd="1" destOrd="0" parTransId="{98C5C869-C1D3-467F-B17A-0B88994345FC}" sibTransId="{147CD488-C6A4-4F2E-80F9-909FFA456F02}"/>
    <dgm:cxn modelId="{05E05B6B-78DB-4E25-9E41-CF8B57CC33E8}" type="presOf" srcId="{9B176B61-DD7C-40AC-8A05-D6B0DA38EB91}" destId="{B96F727B-64E7-480E-882F-FB01EA9DCE1B}" srcOrd="0" destOrd="0" presId="urn:microsoft.com/office/officeart/2005/8/layout/radial2"/>
    <dgm:cxn modelId="{1564F37C-60FF-4DB2-AEBE-766C61BA9115}" type="presOf" srcId="{3DEAC37B-1EEC-412F-8923-652570AA5F6F}" destId="{D21DF092-8F6F-4FD1-B349-86C1AA94305D}" srcOrd="0" destOrd="0" presId="urn:microsoft.com/office/officeart/2005/8/layout/radial2"/>
    <dgm:cxn modelId="{FE4AC184-9B8A-4A62-AECD-160D9E321D3E}" type="presOf" srcId="{4EC80F1A-E4D9-444E-9C76-BBF2CBEF56E6}" destId="{1A7F5888-BB48-4E15-A684-B1372EA1E06F}" srcOrd="0" destOrd="0" presId="urn:microsoft.com/office/officeart/2005/8/layout/radial2"/>
    <dgm:cxn modelId="{508F48A2-B222-4CE1-99C8-8ED6441474A7}" srcId="{65ED9325-51FC-4430-B108-9FCE6A647A62}" destId="{70E879BC-03BF-4DD4-B522-8A15B25EFE22}" srcOrd="2" destOrd="0" parTransId="{9B176B61-DD7C-40AC-8A05-D6B0DA38EB91}" sibTransId="{B222E377-C6C2-4683-B60D-E03818054807}"/>
    <dgm:cxn modelId="{DA71F0A8-1A3A-4973-BC8B-88331F9F415F}" type="presOf" srcId="{70E879BC-03BF-4DD4-B522-8A15B25EFE22}" destId="{9C3A2A60-E01F-4D6C-A714-61BF61916BE3}" srcOrd="0" destOrd="0" presId="urn:microsoft.com/office/officeart/2005/8/layout/radial2"/>
    <dgm:cxn modelId="{65BCDBF6-6EF8-4F59-AE67-26DBE23BC146}" type="presOf" srcId="{98C5C869-C1D3-467F-B17A-0B88994345FC}" destId="{0395CC0B-74E3-4435-ABE4-3C09C8C1D0B8}" srcOrd="0" destOrd="0" presId="urn:microsoft.com/office/officeart/2005/8/layout/radial2"/>
    <dgm:cxn modelId="{62461039-B541-41F5-9AF9-678156B09A02}" type="presParOf" srcId="{B48902BE-9715-4196-9B79-11607433E22C}" destId="{DA92168A-05C5-468F-8BB7-89DAAD7F682F}" srcOrd="0" destOrd="0" presId="urn:microsoft.com/office/officeart/2005/8/layout/radial2"/>
    <dgm:cxn modelId="{6DB14CDF-CE3D-499C-8117-0EA5371A6747}" type="presParOf" srcId="{DA92168A-05C5-468F-8BB7-89DAAD7F682F}" destId="{C8F47508-FC5D-491C-91DA-C40DF0D6E6BB}" srcOrd="0" destOrd="0" presId="urn:microsoft.com/office/officeart/2005/8/layout/radial2"/>
    <dgm:cxn modelId="{944CAD60-85CD-4477-87A0-5BAD47300CA3}" type="presParOf" srcId="{C8F47508-FC5D-491C-91DA-C40DF0D6E6BB}" destId="{FDA9C4C2-6365-4319-86FC-52874B3D39CC}" srcOrd="0" destOrd="0" presId="urn:microsoft.com/office/officeart/2005/8/layout/radial2"/>
    <dgm:cxn modelId="{F903A9A5-DCB3-4B67-A6F1-8EA0432D0046}" type="presParOf" srcId="{C8F47508-FC5D-491C-91DA-C40DF0D6E6BB}" destId="{DFC2EF23-1C81-454E-A20C-351ACD2827C5}" srcOrd="1" destOrd="0" presId="urn:microsoft.com/office/officeart/2005/8/layout/radial2"/>
    <dgm:cxn modelId="{D318436B-4F00-43C5-90D6-0E4C139B4EDC}" type="presParOf" srcId="{DA92168A-05C5-468F-8BB7-89DAAD7F682F}" destId="{1A7F5888-BB48-4E15-A684-B1372EA1E06F}" srcOrd="1" destOrd="0" presId="urn:microsoft.com/office/officeart/2005/8/layout/radial2"/>
    <dgm:cxn modelId="{5FDE7FC7-9C2C-4B09-ACAB-9352FA1DFC25}" type="presParOf" srcId="{DA92168A-05C5-468F-8BB7-89DAAD7F682F}" destId="{48ADBFBA-6B48-48B3-A074-E16A4E3D3C2D}" srcOrd="2" destOrd="0" presId="urn:microsoft.com/office/officeart/2005/8/layout/radial2"/>
    <dgm:cxn modelId="{9396667F-2A57-44F8-9F89-087EA7347D84}" type="presParOf" srcId="{48ADBFBA-6B48-48B3-A074-E16A4E3D3C2D}" destId="{EC4F4E48-EB14-48D0-B9D9-541D378D865C}" srcOrd="0" destOrd="0" presId="urn:microsoft.com/office/officeart/2005/8/layout/radial2"/>
    <dgm:cxn modelId="{04A43F39-8E5F-475C-B330-DA96A2DE46B5}" type="presParOf" srcId="{48ADBFBA-6B48-48B3-A074-E16A4E3D3C2D}" destId="{FA57B715-5E86-4BA7-A5CC-436F04CFD28E}" srcOrd="1" destOrd="0" presId="urn:microsoft.com/office/officeart/2005/8/layout/radial2"/>
    <dgm:cxn modelId="{B9A24B45-98E7-42A0-89C8-7155A5514C32}" type="presParOf" srcId="{DA92168A-05C5-468F-8BB7-89DAAD7F682F}" destId="{0395CC0B-74E3-4435-ABE4-3C09C8C1D0B8}" srcOrd="3" destOrd="0" presId="urn:microsoft.com/office/officeart/2005/8/layout/radial2"/>
    <dgm:cxn modelId="{FAB41396-E51A-41F2-8F2F-AAACEB31B7D6}" type="presParOf" srcId="{DA92168A-05C5-468F-8BB7-89DAAD7F682F}" destId="{FACAC254-B3C5-4D08-B4AF-7FD77FFF8645}" srcOrd="4" destOrd="0" presId="urn:microsoft.com/office/officeart/2005/8/layout/radial2"/>
    <dgm:cxn modelId="{3F6B90F1-2468-4E13-AC85-F3630D92D16B}" type="presParOf" srcId="{FACAC254-B3C5-4D08-B4AF-7FD77FFF8645}" destId="{D21DF092-8F6F-4FD1-B349-86C1AA94305D}" srcOrd="0" destOrd="0" presId="urn:microsoft.com/office/officeart/2005/8/layout/radial2"/>
    <dgm:cxn modelId="{230B74F7-28D3-4552-A6AE-C81209A2C99E}" type="presParOf" srcId="{FACAC254-B3C5-4D08-B4AF-7FD77FFF8645}" destId="{F35046F3-3E27-42C7-AD6D-F9F8DF7B284C}" srcOrd="1" destOrd="0" presId="urn:microsoft.com/office/officeart/2005/8/layout/radial2"/>
    <dgm:cxn modelId="{814E1790-3A43-44F1-A809-9D10B4C1E2D3}" type="presParOf" srcId="{DA92168A-05C5-468F-8BB7-89DAAD7F682F}" destId="{B96F727B-64E7-480E-882F-FB01EA9DCE1B}" srcOrd="5" destOrd="0" presId="urn:microsoft.com/office/officeart/2005/8/layout/radial2"/>
    <dgm:cxn modelId="{EBD7C0E0-DB61-489F-A2C7-4FD1580F69F4}" type="presParOf" srcId="{DA92168A-05C5-468F-8BB7-89DAAD7F682F}" destId="{96510199-0A88-4516-9628-EBAF68D61B5F}" srcOrd="6" destOrd="0" presId="urn:microsoft.com/office/officeart/2005/8/layout/radial2"/>
    <dgm:cxn modelId="{E1AAA269-5E1A-4799-B2E5-C0E3CA28E9A2}" type="presParOf" srcId="{96510199-0A88-4516-9628-EBAF68D61B5F}" destId="{9C3A2A60-E01F-4D6C-A714-61BF61916BE3}" srcOrd="0" destOrd="0" presId="urn:microsoft.com/office/officeart/2005/8/layout/radial2"/>
    <dgm:cxn modelId="{3991C16C-38B7-49A5-889D-B432188FD9CC}" type="presParOf" srcId="{96510199-0A88-4516-9628-EBAF68D61B5F}" destId="{06ABBF2A-E003-475B-8193-B67CF1F86D02}"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2A6769-0108-488D-912D-05995953727B}" type="doc">
      <dgm:prSet loTypeId="urn:microsoft.com/office/officeart/2005/8/layout/hierarchy6" loCatId="hierarchy" qsTypeId="urn:microsoft.com/office/officeart/2005/8/quickstyle/simple1" qsCatId="simple" csTypeId="urn:microsoft.com/office/officeart/2005/8/colors/accent5_4" csCatId="accent5"/>
      <dgm:spPr/>
      <dgm:t>
        <a:bodyPr/>
        <a:lstStyle/>
        <a:p>
          <a:endParaRPr lang="en-IE"/>
        </a:p>
      </dgm:t>
    </dgm:pt>
    <dgm:pt modelId="{14C2C95B-A02A-4752-A57C-3BF0C0E471BE}">
      <dgm:prSet/>
      <dgm:spPr/>
      <dgm:t>
        <a:bodyPr/>
        <a:lstStyle/>
        <a:p>
          <a:r>
            <a:rPr lang="en-GB"/>
            <a:t>Groups &amp; Teams </a:t>
          </a:r>
          <a:endParaRPr lang="en-IE"/>
        </a:p>
      </dgm:t>
    </dgm:pt>
    <dgm:pt modelId="{0D2F31A5-FDDA-4A3A-8AD6-9CD6AB25CD7F}" type="parTrans" cxnId="{D5128F63-CE98-4A7B-8FBC-975C976EC328}">
      <dgm:prSet/>
      <dgm:spPr/>
      <dgm:t>
        <a:bodyPr/>
        <a:lstStyle/>
        <a:p>
          <a:endParaRPr lang="en-IE"/>
        </a:p>
      </dgm:t>
    </dgm:pt>
    <dgm:pt modelId="{62F00824-29B6-475B-91C3-A06D073055DC}" type="sibTrans" cxnId="{D5128F63-CE98-4A7B-8FBC-975C976EC328}">
      <dgm:prSet/>
      <dgm:spPr/>
      <dgm:t>
        <a:bodyPr/>
        <a:lstStyle/>
        <a:p>
          <a:endParaRPr lang="en-IE"/>
        </a:p>
      </dgm:t>
    </dgm:pt>
    <dgm:pt modelId="{E4CC644D-FA9E-4153-BA3A-FFEBAAC11F77}">
      <dgm:prSet/>
      <dgm:spPr/>
      <dgm:t>
        <a:bodyPr/>
        <a:lstStyle/>
        <a:p>
          <a:r>
            <a:rPr lang="en-GB"/>
            <a:t>Formal Groups and Teams created by management</a:t>
          </a:r>
          <a:endParaRPr lang="en-IE"/>
        </a:p>
      </dgm:t>
    </dgm:pt>
    <dgm:pt modelId="{53850F5D-A153-422B-81E5-5AB8FC18CEDF}" type="parTrans" cxnId="{6F55EC64-E25D-4346-9A05-0BEB292E50DA}">
      <dgm:prSet/>
      <dgm:spPr/>
      <dgm:t>
        <a:bodyPr/>
        <a:lstStyle/>
        <a:p>
          <a:endParaRPr lang="en-IE"/>
        </a:p>
      </dgm:t>
    </dgm:pt>
    <dgm:pt modelId="{6278CEC9-FAFB-456C-83A3-5CF1B30E8CDB}" type="sibTrans" cxnId="{6F55EC64-E25D-4346-9A05-0BEB292E50DA}">
      <dgm:prSet/>
      <dgm:spPr/>
      <dgm:t>
        <a:bodyPr/>
        <a:lstStyle/>
        <a:p>
          <a:endParaRPr lang="en-IE"/>
        </a:p>
      </dgm:t>
    </dgm:pt>
    <dgm:pt modelId="{9D7EA987-425C-449B-9E9D-7442C4414CE7}">
      <dgm:prSet/>
      <dgm:spPr/>
      <dgm:t>
        <a:bodyPr/>
        <a:lstStyle/>
        <a:p>
          <a:r>
            <a:rPr lang="en-GB"/>
            <a:t>Cross-Functional Teams</a:t>
          </a:r>
          <a:endParaRPr lang="en-IE"/>
        </a:p>
      </dgm:t>
    </dgm:pt>
    <dgm:pt modelId="{A7AEB7AB-4EE9-4E0F-8C03-428A834FF30A}" type="parTrans" cxnId="{4A1F4E30-1C89-4D7E-B57F-7D8A95631F46}">
      <dgm:prSet/>
      <dgm:spPr/>
      <dgm:t>
        <a:bodyPr/>
        <a:lstStyle/>
        <a:p>
          <a:endParaRPr lang="en-IE"/>
        </a:p>
      </dgm:t>
    </dgm:pt>
    <dgm:pt modelId="{8DE3D793-3A7E-4669-9F06-CEA70FD27A16}" type="sibTrans" cxnId="{4A1F4E30-1C89-4D7E-B57F-7D8A95631F46}">
      <dgm:prSet/>
      <dgm:spPr/>
      <dgm:t>
        <a:bodyPr/>
        <a:lstStyle/>
        <a:p>
          <a:endParaRPr lang="en-IE"/>
        </a:p>
      </dgm:t>
    </dgm:pt>
    <dgm:pt modelId="{ED0268FB-0CAA-428A-B47E-86BA63A22318}">
      <dgm:prSet/>
      <dgm:spPr/>
      <dgm:t>
        <a:bodyPr/>
        <a:lstStyle/>
        <a:p>
          <a:r>
            <a:rPr lang="en-GB"/>
            <a:t>Cross-Cultural Teams </a:t>
          </a:r>
          <a:endParaRPr lang="en-IE"/>
        </a:p>
      </dgm:t>
    </dgm:pt>
    <dgm:pt modelId="{6E71E247-08FC-4361-99FB-D29F70718800}" type="parTrans" cxnId="{003AAB64-9E08-44B8-AA49-45FC17E6E148}">
      <dgm:prSet/>
      <dgm:spPr/>
      <dgm:t>
        <a:bodyPr/>
        <a:lstStyle/>
        <a:p>
          <a:endParaRPr lang="en-IE"/>
        </a:p>
      </dgm:t>
    </dgm:pt>
    <dgm:pt modelId="{4A51B976-E7C8-4B59-B6D1-71C45AD9F424}" type="sibTrans" cxnId="{003AAB64-9E08-44B8-AA49-45FC17E6E148}">
      <dgm:prSet/>
      <dgm:spPr/>
      <dgm:t>
        <a:bodyPr/>
        <a:lstStyle/>
        <a:p>
          <a:endParaRPr lang="en-IE"/>
        </a:p>
      </dgm:t>
    </dgm:pt>
    <dgm:pt modelId="{32A5ADFC-13DD-4078-A046-6B16C7D108DC}">
      <dgm:prSet/>
      <dgm:spPr/>
      <dgm:t>
        <a:bodyPr/>
        <a:lstStyle/>
        <a:p>
          <a:r>
            <a:rPr lang="en-GB"/>
            <a:t>Top-management teams</a:t>
          </a:r>
          <a:endParaRPr lang="en-IE"/>
        </a:p>
      </dgm:t>
    </dgm:pt>
    <dgm:pt modelId="{D4F8A5FB-2B58-431E-BE93-0733A9A49A80}" type="parTrans" cxnId="{544AFB42-A673-4879-9E2F-DCABE75A2B71}">
      <dgm:prSet/>
      <dgm:spPr/>
      <dgm:t>
        <a:bodyPr/>
        <a:lstStyle/>
        <a:p>
          <a:endParaRPr lang="en-IE"/>
        </a:p>
      </dgm:t>
    </dgm:pt>
    <dgm:pt modelId="{56CA1C0B-7DA1-4BC0-88A1-4AC4A203A0AB}" type="sibTrans" cxnId="{544AFB42-A673-4879-9E2F-DCABE75A2B71}">
      <dgm:prSet/>
      <dgm:spPr/>
      <dgm:t>
        <a:bodyPr/>
        <a:lstStyle/>
        <a:p>
          <a:endParaRPr lang="en-IE"/>
        </a:p>
      </dgm:t>
    </dgm:pt>
    <dgm:pt modelId="{FC78AB93-F28C-4DD7-9936-0D74E898ADD7}">
      <dgm:prSet/>
      <dgm:spPr/>
      <dgm:t>
        <a:bodyPr/>
        <a:lstStyle/>
        <a:p>
          <a:r>
            <a:rPr lang="en-GB"/>
            <a:t>Research &amp; Development Teams</a:t>
          </a:r>
          <a:endParaRPr lang="en-IE"/>
        </a:p>
      </dgm:t>
    </dgm:pt>
    <dgm:pt modelId="{99994F3B-6048-47B8-B28E-F8A93A0F3C9D}" type="parTrans" cxnId="{5477D6C3-FF4F-474F-A49D-EB0448EC9703}">
      <dgm:prSet/>
      <dgm:spPr/>
      <dgm:t>
        <a:bodyPr/>
        <a:lstStyle/>
        <a:p>
          <a:endParaRPr lang="en-IE"/>
        </a:p>
      </dgm:t>
    </dgm:pt>
    <dgm:pt modelId="{3AC5B376-0139-483F-AE32-FBB166B6FC12}" type="sibTrans" cxnId="{5477D6C3-FF4F-474F-A49D-EB0448EC9703}">
      <dgm:prSet/>
      <dgm:spPr/>
      <dgm:t>
        <a:bodyPr/>
        <a:lstStyle/>
        <a:p>
          <a:endParaRPr lang="en-IE"/>
        </a:p>
      </dgm:t>
    </dgm:pt>
    <dgm:pt modelId="{5C16EE4B-0DDD-4A65-B608-982161BD1CD9}">
      <dgm:prSet/>
      <dgm:spPr/>
      <dgm:t>
        <a:bodyPr/>
        <a:lstStyle/>
        <a:p>
          <a:r>
            <a:rPr lang="en-GB"/>
            <a:t>Command Groups</a:t>
          </a:r>
          <a:endParaRPr lang="en-IE"/>
        </a:p>
      </dgm:t>
    </dgm:pt>
    <dgm:pt modelId="{59E383CA-0543-401E-B71D-5155C653EB55}" type="parTrans" cxnId="{BDE8EE76-C5DC-4366-BDC5-FF14DC082EA8}">
      <dgm:prSet/>
      <dgm:spPr/>
      <dgm:t>
        <a:bodyPr/>
        <a:lstStyle/>
        <a:p>
          <a:endParaRPr lang="en-IE"/>
        </a:p>
      </dgm:t>
    </dgm:pt>
    <dgm:pt modelId="{2918CAA6-0859-45A0-A746-6BA80B820C98}" type="sibTrans" cxnId="{BDE8EE76-C5DC-4366-BDC5-FF14DC082EA8}">
      <dgm:prSet/>
      <dgm:spPr/>
      <dgm:t>
        <a:bodyPr/>
        <a:lstStyle/>
        <a:p>
          <a:endParaRPr lang="en-IE"/>
        </a:p>
      </dgm:t>
    </dgm:pt>
    <dgm:pt modelId="{59F65DAF-1A93-40E9-BE09-0B2F201D6B0C}">
      <dgm:prSet/>
      <dgm:spPr/>
      <dgm:t>
        <a:bodyPr/>
        <a:lstStyle/>
        <a:p>
          <a:r>
            <a:rPr lang="en-GB"/>
            <a:t>Task Forces</a:t>
          </a:r>
          <a:endParaRPr lang="en-IE"/>
        </a:p>
      </dgm:t>
    </dgm:pt>
    <dgm:pt modelId="{BC8CE877-FB32-4749-855A-500E7F0DD0A6}" type="parTrans" cxnId="{69EEF28C-2467-4713-A950-18454E02718C}">
      <dgm:prSet/>
      <dgm:spPr/>
      <dgm:t>
        <a:bodyPr/>
        <a:lstStyle/>
        <a:p>
          <a:endParaRPr lang="en-IE"/>
        </a:p>
      </dgm:t>
    </dgm:pt>
    <dgm:pt modelId="{795D0809-DE9E-460B-901F-F897F6D52967}" type="sibTrans" cxnId="{69EEF28C-2467-4713-A950-18454E02718C}">
      <dgm:prSet/>
      <dgm:spPr/>
      <dgm:t>
        <a:bodyPr/>
        <a:lstStyle/>
        <a:p>
          <a:endParaRPr lang="en-IE"/>
        </a:p>
      </dgm:t>
    </dgm:pt>
    <dgm:pt modelId="{51549FDD-F650-48EC-8294-F4509E7E533E}">
      <dgm:prSet/>
      <dgm:spPr/>
      <dgm:t>
        <a:bodyPr/>
        <a:lstStyle/>
        <a:p>
          <a:r>
            <a:rPr lang="en-GB"/>
            <a:t>Informal Groups created by organisation members</a:t>
          </a:r>
          <a:endParaRPr lang="en-IE"/>
        </a:p>
      </dgm:t>
    </dgm:pt>
    <dgm:pt modelId="{C682A0E8-F8C9-4D21-A449-85E7395E14CC}" type="parTrans" cxnId="{35E37CC8-0762-40AD-9B64-A0A09E98A82E}">
      <dgm:prSet/>
      <dgm:spPr/>
      <dgm:t>
        <a:bodyPr/>
        <a:lstStyle/>
        <a:p>
          <a:endParaRPr lang="en-IE"/>
        </a:p>
      </dgm:t>
    </dgm:pt>
    <dgm:pt modelId="{27A68104-D27D-44E2-B597-C46F6512FFAB}" type="sibTrans" cxnId="{35E37CC8-0762-40AD-9B64-A0A09E98A82E}">
      <dgm:prSet/>
      <dgm:spPr/>
      <dgm:t>
        <a:bodyPr/>
        <a:lstStyle/>
        <a:p>
          <a:endParaRPr lang="en-IE"/>
        </a:p>
      </dgm:t>
    </dgm:pt>
    <dgm:pt modelId="{58B93A61-EAC7-4893-B818-AF4FED8CCA51}">
      <dgm:prSet/>
      <dgm:spPr/>
      <dgm:t>
        <a:bodyPr/>
        <a:lstStyle/>
        <a:p>
          <a:r>
            <a:rPr lang="en-GB"/>
            <a:t>Friendship Groups</a:t>
          </a:r>
          <a:endParaRPr lang="en-IE"/>
        </a:p>
      </dgm:t>
    </dgm:pt>
    <dgm:pt modelId="{5601AA50-B425-4748-B54C-F8A6B4E79906}" type="parTrans" cxnId="{619F4004-1816-420E-9B62-D18DA919E24F}">
      <dgm:prSet/>
      <dgm:spPr/>
      <dgm:t>
        <a:bodyPr/>
        <a:lstStyle/>
        <a:p>
          <a:endParaRPr lang="en-IE"/>
        </a:p>
      </dgm:t>
    </dgm:pt>
    <dgm:pt modelId="{21BE0AB7-6324-46A6-A73B-39D38A8008C3}" type="sibTrans" cxnId="{619F4004-1816-420E-9B62-D18DA919E24F}">
      <dgm:prSet/>
      <dgm:spPr/>
      <dgm:t>
        <a:bodyPr/>
        <a:lstStyle/>
        <a:p>
          <a:endParaRPr lang="en-IE"/>
        </a:p>
      </dgm:t>
    </dgm:pt>
    <dgm:pt modelId="{C4F0B0B5-85F0-4E89-9313-ECF003141FF0}">
      <dgm:prSet/>
      <dgm:spPr/>
      <dgm:t>
        <a:bodyPr/>
        <a:lstStyle/>
        <a:p>
          <a:r>
            <a:rPr lang="en-GB"/>
            <a:t>Interest Groups</a:t>
          </a:r>
          <a:endParaRPr lang="en-IE"/>
        </a:p>
      </dgm:t>
    </dgm:pt>
    <dgm:pt modelId="{A43C35AC-1E29-46D5-9A9C-36BBA087C994}" type="parTrans" cxnId="{456E4864-A819-4AA5-A46D-323E5F4E6738}">
      <dgm:prSet/>
      <dgm:spPr/>
      <dgm:t>
        <a:bodyPr/>
        <a:lstStyle/>
        <a:p>
          <a:endParaRPr lang="en-IE"/>
        </a:p>
      </dgm:t>
    </dgm:pt>
    <dgm:pt modelId="{65E93CA2-5DB6-442C-B451-ADAE48D59FC5}" type="sibTrans" cxnId="{456E4864-A819-4AA5-A46D-323E5F4E6738}">
      <dgm:prSet/>
      <dgm:spPr/>
      <dgm:t>
        <a:bodyPr/>
        <a:lstStyle/>
        <a:p>
          <a:endParaRPr lang="en-IE"/>
        </a:p>
      </dgm:t>
    </dgm:pt>
    <dgm:pt modelId="{DA8B350B-2CCE-4DF5-BFA2-2CA273B77F7B}" type="pres">
      <dgm:prSet presAssocID="{802A6769-0108-488D-912D-05995953727B}" presName="mainComposite" presStyleCnt="0">
        <dgm:presLayoutVars>
          <dgm:chPref val="1"/>
          <dgm:dir/>
          <dgm:animOne val="branch"/>
          <dgm:animLvl val="lvl"/>
          <dgm:resizeHandles val="exact"/>
        </dgm:presLayoutVars>
      </dgm:prSet>
      <dgm:spPr/>
    </dgm:pt>
    <dgm:pt modelId="{29626894-31A6-42C9-A547-38491879EB8F}" type="pres">
      <dgm:prSet presAssocID="{802A6769-0108-488D-912D-05995953727B}" presName="hierFlow" presStyleCnt="0"/>
      <dgm:spPr/>
    </dgm:pt>
    <dgm:pt modelId="{C241D2B5-18E9-460A-98D6-AE1847E6B10D}" type="pres">
      <dgm:prSet presAssocID="{802A6769-0108-488D-912D-05995953727B}" presName="hierChild1" presStyleCnt="0">
        <dgm:presLayoutVars>
          <dgm:chPref val="1"/>
          <dgm:animOne val="branch"/>
          <dgm:animLvl val="lvl"/>
        </dgm:presLayoutVars>
      </dgm:prSet>
      <dgm:spPr/>
    </dgm:pt>
    <dgm:pt modelId="{0CE81757-6452-4748-ACA4-FDA628B9959F}" type="pres">
      <dgm:prSet presAssocID="{14C2C95B-A02A-4752-A57C-3BF0C0E471BE}" presName="Name14" presStyleCnt="0"/>
      <dgm:spPr/>
    </dgm:pt>
    <dgm:pt modelId="{DC19C050-1C4A-4668-BDC4-6CE8F55629E0}" type="pres">
      <dgm:prSet presAssocID="{14C2C95B-A02A-4752-A57C-3BF0C0E471BE}" presName="level1Shape" presStyleLbl="node0" presStyleIdx="0" presStyleCnt="1">
        <dgm:presLayoutVars>
          <dgm:chPref val="3"/>
        </dgm:presLayoutVars>
      </dgm:prSet>
      <dgm:spPr/>
    </dgm:pt>
    <dgm:pt modelId="{E15B6630-FB42-4DD3-AB9B-C7F2BCBADCCB}" type="pres">
      <dgm:prSet presAssocID="{14C2C95B-A02A-4752-A57C-3BF0C0E471BE}" presName="hierChild2" presStyleCnt="0"/>
      <dgm:spPr/>
    </dgm:pt>
    <dgm:pt modelId="{020DF445-3082-4892-8671-86F163F04DF8}" type="pres">
      <dgm:prSet presAssocID="{53850F5D-A153-422B-81E5-5AB8FC18CEDF}" presName="Name19" presStyleLbl="parChTrans1D2" presStyleIdx="0" presStyleCnt="2"/>
      <dgm:spPr/>
    </dgm:pt>
    <dgm:pt modelId="{9DAA1A3D-07EF-422C-A665-7B926FE734FC}" type="pres">
      <dgm:prSet presAssocID="{E4CC644D-FA9E-4153-BA3A-FFEBAAC11F77}" presName="Name21" presStyleCnt="0"/>
      <dgm:spPr/>
    </dgm:pt>
    <dgm:pt modelId="{31357802-0AB8-4A01-9E9B-945F7EEC2C1A}" type="pres">
      <dgm:prSet presAssocID="{E4CC644D-FA9E-4153-BA3A-FFEBAAC11F77}" presName="level2Shape" presStyleLbl="node2" presStyleIdx="0" presStyleCnt="2"/>
      <dgm:spPr/>
    </dgm:pt>
    <dgm:pt modelId="{D8367266-191D-4872-A018-7A80EB1C981B}" type="pres">
      <dgm:prSet presAssocID="{E4CC644D-FA9E-4153-BA3A-FFEBAAC11F77}" presName="hierChild3" presStyleCnt="0"/>
      <dgm:spPr/>
    </dgm:pt>
    <dgm:pt modelId="{4EEBE52B-BB13-4652-8ABA-B32E74FFD18D}" type="pres">
      <dgm:prSet presAssocID="{A7AEB7AB-4EE9-4E0F-8C03-428A834FF30A}" presName="Name19" presStyleLbl="parChTrans1D3" presStyleIdx="0" presStyleCnt="8"/>
      <dgm:spPr/>
    </dgm:pt>
    <dgm:pt modelId="{5E36931A-D096-4BF9-89FB-10871E7B7D14}" type="pres">
      <dgm:prSet presAssocID="{9D7EA987-425C-449B-9E9D-7442C4414CE7}" presName="Name21" presStyleCnt="0"/>
      <dgm:spPr/>
    </dgm:pt>
    <dgm:pt modelId="{030A8F45-53D8-404A-B18D-4D6E18A4F996}" type="pres">
      <dgm:prSet presAssocID="{9D7EA987-425C-449B-9E9D-7442C4414CE7}" presName="level2Shape" presStyleLbl="node3" presStyleIdx="0" presStyleCnt="8"/>
      <dgm:spPr/>
    </dgm:pt>
    <dgm:pt modelId="{4CD5FF21-F16F-4FC2-BCA4-EAA407E4F272}" type="pres">
      <dgm:prSet presAssocID="{9D7EA987-425C-449B-9E9D-7442C4414CE7}" presName="hierChild3" presStyleCnt="0"/>
      <dgm:spPr/>
    </dgm:pt>
    <dgm:pt modelId="{D5CF5A11-1D5B-4635-85F3-C597FC841822}" type="pres">
      <dgm:prSet presAssocID="{6E71E247-08FC-4361-99FB-D29F70718800}" presName="Name19" presStyleLbl="parChTrans1D3" presStyleIdx="1" presStyleCnt="8"/>
      <dgm:spPr/>
    </dgm:pt>
    <dgm:pt modelId="{868FCBAA-0F1D-43B6-A470-D1BC02E1FBAE}" type="pres">
      <dgm:prSet presAssocID="{ED0268FB-0CAA-428A-B47E-86BA63A22318}" presName="Name21" presStyleCnt="0"/>
      <dgm:spPr/>
    </dgm:pt>
    <dgm:pt modelId="{1AE0F258-10DC-47F4-B70D-88F4A1B19E4F}" type="pres">
      <dgm:prSet presAssocID="{ED0268FB-0CAA-428A-B47E-86BA63A22318}" presName="level2Shape" presStyleLbl="node3" presStyleIdx="1" presStyleCnt="8"/>
      <dgm:spPr/>
    </dgm:pt>
    <dgm:pt modelId="{383CEDD0-EA29-4549-AD95-BAC3138E274F}" type="pres">
      <dgm:prSet presAssocID="{ED0268FB-0CAA-428A-B47E-86BA63A22318}" presName="hierChild3" presStyleCnt="0"/>
      <dgm:spPr/>
    </dgm:pt>
    <dgm:pt modelId="{293CC766-923E-49EB-9A6C-1FA0F40DC679}" type="pres">
      <dgm:prSet presAssocID="{D4F8A5FB-2B58-431E-BE93-0733A9A49A80}" presName="Name19" presStyleLbl="parChTrans1D3" presStyleIdx="2" presStyleCnt="8"/>
      <dgm:spPr/>
    </dgm:pt>
    <dgm:pt modelId="{64B2CC4D-2FAC-4E5F-9315-A26C2CBC045D}" type="pres">
      <dgm:prSet presAssocID="{32A5ADFC-13DD-4078-A046-6B16C7D108DC}" presName="Name21" presStyleCnt="0"/>
      <dgm:spPr/>
    </dgm:pt>
    <dgm:pt modelId="{429AFCC2-0627-44EB-8BDE-353E32C51A63}" type="pres">
      <dgm:prSet presAssocID="{32A5ADFC-13DD-4078-A046-6B16C7D108DC}" presName="level2Shape" presStyleLbl="node3" presStyleIdx="2" presStyleCnt="8"/>
      <dgm:spPr/>
    </dgm:pt>
    <dgm:pt modelId="{AA6CDA63-7B41-48C3-B1AF-DC345886B2DB}" type="pres">
      <dgm:prSet presAssocID="{32A5ADFC-13DD-4078-A046-6B16C7D108DC}" presName="hierChild3" presStyleCnt="0"/>
      <dgm:spPr/>
    </dgm:pt>
    <dgm:pt modelId="{A309859C-07B5-4D53-BEC2-1FA7B98F74A2}" type="pres">
      <dgm:prSet presAssocID="{99994F3B-6048-47B8-B28E-F8A93A0F3C9D}" presName="Name19" presStyleLbl="parChTrans1D3" presStyleIdx="3" presStyleCnt="8"/>
      <dgm:spPr/>
    </dgm:pt>
    <dgm:pt modelId="{E6362676-2B59-4B34-888D-950192D8FFAA}" type="pres">
      <dgm:prSet presAssocID="{FC78AB93-F28C-4DD7-9936-0D74E898ADD7}" presName="Name21" presStyleCnt="0"/>
      <dgm:spPr/>
    </dgm:pt>
    <dgm:pt modelId="{C60700E0-C2F0-46AC-83F8-1B2C44E72A6B}" type="pres">
      <dgm:prSet presAssocID="{FC78AB93-F28C-4DD7-9936-0D74E898ADD7}" presName="level2Shape" presStyleLbl="node3" presStyleIdx="3" presStyleCnt="8"/>
      <dgm:spPr/>
    </dgm:pt>
    <dgm:pt modelId="{A6333A4D-C3C0-4D67-B133-5D185E78D46D}" type="pres">
      <dgm:prSet presAssocID="{FC78AB93-F28C-4DD7-9936-0D74E898ADD7}" presName="hierChild3" presStyleCnt="0"/>
      <dgm:spPr/>
    </dgm:pt>
    <dgm:pt modelId="{CB236BA4-8407-4ABC-B932-64AA177304A6}" type="pres">
      <dgm:prSet presAssocID="{59E383CA-0543-401E-B71D-5155C653EB55}" presName="Name19" presStyleLbl="parChTrans1D3" presStyleIdx="4" presStyleCnt="8"/>
      <dgm:spPr/>
    </dgm:pt>
    <dgm:pt modelId="{156ED6E9-E49B-4073-8726-3048F1DA10B6}" type="pres">
      <dgm:prSet presAssocID="{5C16EE4B-0DDD-4A65-B608-982161BD1CD9}" presName="Name21" presStyleCnt="0"/>
      <dgm:spPr/>
    </dgm:pt>
    <dgm:pt modelId="{BAB36B33-12FB-4913-9947-E973E5015875}" type="pres">
      <dgm:prSet presAssocID="{5C16EE4B-0DDD-4A65-B608-982161BD1CD9}" presName="level2Shape" presStyleLbl="node3" presStyleIdx="4" presStyleCnt="8"/>
      <dgm:spPr/>
    </dgm:pt>
    <dgm:pt modelId="{BAF59604-4C46-45C4-B7D1-2AAEB8B555EB}" type="pres">
      <dgm:prSet presAssocID="{5C16EE4B-0DDD-4A65-B608-982161BD1CD9}" presName="hierChild3" presStyleCnt="0"/>
      <dgm:spPr/>
    </dgm:pt>
    <dgm:pt modelId="{8BD9041E-8783-417B-8D97-CE5FD55944BF}" type="pres">
      <dgm:prSet presAssocID="{BC8CE877-FB32-4749-855A-500E7F0DD0A6}" presName="Name19" presStyleLbl="parChTrans1D3" presStyleIdx="5" presStyleCnt="8"/>
      <dgm:spPr/>
    </dgm:pt>
    <dgm:pt modelId="{5DBE1099-19B0-4365-B746-9676DEE10BA2}" type="pres">
      <dgm:prSet presAssocID="{59F65DAF-1A93-40E9-BE09-0B2F201D6B0C}" presName="Name21" presStyleCnt="0"/>
      <dgm:spPr/>
    </dgm:pt>
    <dgm:pt modelId="{DCF41539-54A4-4AD0-A579-53C32CBA2A48}" type="pres">
      <dgm:prSet presAssocID="{59F65DAF-1A93-40E9-BE09-0B2F201D6B0C}" presName="level2Shape" presStyleLbl="node3" presStyleIdx="5" presStyleCnt="8"/>
      <dgm:spPr/>
    </dgm:pt>
    <dgm:pt modelId="{89043DD9-351C-4839-A388-636DE5CC3D6D}" type="pres">
      <dgm:prSet presAssocID="{59F65DAF-1A93-40E9-BE09-0B2F201D6B0C}" presName="hierChild3" presStyleCnt="0"/>
      <dgm:spPr/>
    </dgm:pt>
    <dgm:pt modelId="{3904AE86-73FD-4ECB-89B8-8212530B2B35}" type="pres">
      <dgm:prSet presAssocID="{C682A0E8-F8C9-4D21-A449-85E7395E14CC}" presName="Name19" presStyleLbl="parChTrans1D2" presStyleIdx="1" presStyleCnt="2"/>
      <dgm:spPr/>
    </dgm:pt>
    <dgm:pt modelId="{B47DB768-1F0C-443A-8083-813D5E421CBF}" type="pres">
      <dgm:prSet presAssocID="{51549FDD-F650-48EC-8294-F4509E7E533E}" presName="Name21" presStyleCnt="0"/>
      <dgm:spPr/>
    </dgm:pt>
    <dgm:pt modelId="{DB5940F5-4254-4E10-B7A4-873DDA13E2E4}" type="pres">
      <dgm:prSet presAssocID="{51549FDD-F650-48EC-8294-F4509E7E533E}" presName="level2Shape" presStyleLbl="node2" presStyleIdx="1" presStyleCnt="2"/>
      <dgm:spPr/>
    </dgm:pt>
    <dgm:pt modelId="{D7C26585-A680-414B-AD60-F35E48B4AB47}" type="pres">
      <dgm:prSet presAssocID="{51549FDD-F650-48EC-8294-F4509E7E533E}" presName="hierChild3" presStyleCnt="0"/>
      <dgm:spPr/>
    </dgm:pt>
    <dgm:pt modelId="{8E65CC94-0EA3-42BC-BCF4-1210D16E2250}" type="pres">
      <dgm:prSet presAssocID="{5601AA50-B425-4748-B54C-F8A6B4E79906}" presName="Name19" presStyleLbl="parChTrans1D3" presStyleIdx="6" presStyleCnt="8"/>
      <dgm:spPr/>
    </dgm:pt>
    <dgm:pt modelId="{43F3AD71-0A72-49EE-AAB4-1BE07C73F86B}" type="pres">
      <dgm:prSet presAssocID="{58B93A61-EAC7-4893-B818-AF4FED8CCA51}" presName="Name21" presStyleCnt="0"/>
      <dgm:spPr/>
    </dgm:pt>
    <dgm:pt modelId="{3D27A0EC-FE95-42AE-AC86-06CB4C53EE7A}" type="pres">
      <dgm:prSet presAssocID="{58B93A61-EAC7-4893-B818-AF4FED8CCA51}" presName="level2Shape" presStyleLbl="node3" presStyleIdx="6" presStyleCnt="8"/>
      <dgm:spPr/>
    </dgm:pt>
    <dgm:pt modelId="{C92FED44-1A95-4139-90E6-BE69FFA06BE7}" type="pres">
      <dgm:prSet presAssocID="{58B93A61-EAC7-4893-B818-AF4FED8CCA51}" presName="hierChild3" presStyleCnt="0"/>
      <dgm:spPr/>
    </dgm:pt>
    <dgm:pt modelId="{6B7A5F64-331E-488E-8224-6A98B981C806}" type="pres">
      <dgm:prSet presAssocID="{A43C35AC-1E29-46D5-9A9C-36BBA087C994}" presName="Name19" presStyleLbl="parChTrans1D3" presStyleIdx="7" presStyleCnt="8"/>
      <dgm:spPr/>
    </dgm:pt>
    <dgm:pt modelId="{F0CC06CD-392D-49B5-8D02-A407B0074162}" type="pres">
      <dgm:prSet presAssocID="{C4F0B0B5-85F0-4E89-9313-ECF003141FF0}" presName="Name21" presStyleCnt="0"/>
      <dgm:spPr/>
    </dgm:pt>
    <dgm:pt modelId="{60C86218-4A33-4601-AA53-23CC1FAF5E4B}" type="pres">
      <dgm:prSet presAssocID="{C4F0B0B5-85F0-4E89-9313-ECF003141FF0}" presName="level2Shape" presStyleLbl="node3" presStyleIdx="7" presStyleCnt="8"/>
      <dgm:spPr/>
    </dgm:pt>
    <dgm:pt modelId="{2857B49A-9EE7-422F-A2CF-AAB4A76E8F9C}" type="pres">
      <dgm:prSet presAssocID="{C4F0B0B5-85F0-4E89-9313-ECF003141FF0}" presName="hierChild3" presStyleCnt="0"/>
      <dgm:spPr/>
    </dgm:pt>
    <dgm:pt modelId="{2B3FAD8C-9C92-4B89-9AA9-6453576B3E25}" type="pres">
      <dgm:prSet presAssocID="{802A6769-0108-488D-912D-05995953727B}" presName="bgShapesFlow" presStyleCnt="0"/>
      <dgm:spPr/>
    </dgm:pt>
  </dgm:ptLst>
  <dgm:cxnLst>
    <dgm:cxn modelId="{C5516702-253F-412A-AD19-BC44A8950DDA}" type="presOf" srcId="{A43C35AC-1E29-46D5-9A9C-36BBA087C994}" destId="{6B7A5F64-331E-488E-8224-6A98B981C806}" srcOrd="0" destOrd="0" presId="urn:microsoft.com/office/officeart/2005/8/layout/hierarchy6"/>
    <dgm:cxn modelId="{619F4004-1816-420E-9B62-D18DA919E24F}" srcId="{51549FDD-F650-48EC-8294-F4509E7E533E}" destId="{58B93A61-EAC7-4893-B818-AF4FED8CCA51}" srcOrd="0" destOrd="0" parTransId="{5601AA50-B425-4748-B54C-F8A6B4E79906}" sibTransId="{21BE0AB7-6324-46A6-A73B-39D38A8008C3}"/>
    <dgm:cxn modelId="{B356191C-FD34-4692-BC08-9C8E381518FA}" type="presOf" srcId="{58B93A61-EAC7-4893-B818-AF4FED8CCA51}" destId="{3D27A0EC-FE95-42AE-AC86-06CB4C53EE7A}" srcOrd="0" destOrd="0" presId="urn:microsoft.com/office/officeart/2005/8/layout/hierarchy6"/>
    <dgm:cxn modelId="{4A1F4E30-1C89-4D7E-B57F-7D8A95631F46}" srcId="{E4CC644D-FA9E-4153-BA3A-FFEBAAC11F77}" destId="{9D7EA987-425C-449B-9E9D-7442C4414CE7}" srcOrd="0" destOrd="0" parTransId="{A7AEB7AB-4EE9-4E0F-8C03-428A834FF30A}" sibTransId="{8DE3D793-3A7E-4669-9F06-CEA70FD27A16}"/>
    <dgm:cxn modelId="{0EBED830-0196-4B31-8F7F-E7EDF9EA57F0}" type="presOf" srcId="{C682A0E8-F8C9-4D21-A449-85E7395E14CC}" destId="{3904AE86-73FD-4ECB-89B8-8212530B2B35}" srcOrd="0" destOrd="0" presId="urn:microsoft.com/office/officeart/2005/8/layout/hierarchy6"/>
    <dgm:cxn modelId="{98311833-B235-41E9-9FA0-6D83389940B0}" type="presOf" srcId="{E4CC644D-FA9E-4153-BA3A-FFEBAAC11F77}" destId="{31357802-0AB8-4A01-9E9B-945F7EEC2C1A}" srcOrd="0" destOrd="0" presId="urn:microsoft.com/office/officeart/2005/8/layout/hierarchy6"/>
    <dgm:cxn modelId="{544AFB42-A673-4879-9E2F-DCABE75A2B71}" srcId="{E4CC644D-FA9E-4153-BA3A-FFEBAAC11F77}" destId="{32A5ADFC-13DD-4078-A046-6B16C7D108DC}" srcOrd="2" destOrd="0" parTransId="{D4F8A5FB-2B58-431E-BE93-0733A9A49A80}" sibTransId="{56CA1C0B-7DA1-4BC0-88A1-4AC4A203A0AB}"/>
    <dgm:cxn modelId="{19EE2047-6FA4-43A9-88CD-DE789B95186B}" type="presOf" srcId="{59E383CA-0543-401E-B71D-5155C653EB55}" destId="{CB236BA4-8407-4ABC-B932-64AA177304A6}" srcOrd="0" destOrd="0" presId="urn:microsoft.com/office/officeart/2005/8/layout/hierarchy6"/>
    <dgm:cxn modelId="{85D2FD56-16ED-49F8-89D8-3F1E7BCCDE7C}" type="presOf" srcId="{5601AA50-B425-4748-B54C-F8A6B4E79906}" destId="{8E65CC94-0EA3-42BC-BCF4-1210D16E2250}" srcOrd="0" destOrd="0" presId="urn:microsoft.com/office/officeart/2005/8/layout/hierarchy6"/>
    <dgm:cxn modelId="{07155F57-CB7A-41C3-B71A-E748E5461B8A}" type="presOf" srcId="{6E71E247-08FC-4361-99FB-D29F70718800}" destId="{D5CF5A11-1D5B-4635-85F3-C597FC841822}" srcOrd="0" destOrd="0" presId="urn:microsoft.com/office/officeart/2005/8/layout/hierarchy6"/>
    <dgm:cxn modelId="{F7DF5E5B-3A29-4962-813A-F90F19356524}" type="presOf" srcId="{14C2C95B-A02A-4752-A57C-3BF0C0E471BE}" destId="{DC19C050-1C4A-4668-BDC4-6CE8F55629E0}" srcOrd="0" destOrd="0" presId="urn:microsoft.com/office/officeart/2005/8/layout/hierarchy6"/>
    <dgm:cxn modelId="{20DB745B-D4D7-49B2-9CE0-DC8EBF4DFDF7}" type="presOf" srcId="{BC8CE877-FB32-4749-855A-500E7F0DD0A6}" destId="{8BD9041E-8783-417B-8D97-CE5FD55944BF}" srcOrd="0" destOrd="0" presId="urn:microsoft.com/office/officeart/2005/8/layout/hierarchy6"/>
    <dgm:cxn modelId="{D5128F63-CE98-4A7B-8FBC-975C976EC328}" srcId="{802A6769-0108-488D-912D-05995953727B}" destId="{14C2C95B-A02A-4752-A57C-3BF0C0E471BE}" srcOrd="0" destOrd="0" parTransId="{0D2F31A5-FDDA-4A3A-8AD6-9CD6AB25CD7F}" sibTransId="{62F00824-29B6-475B-91C3-A06D073055DC}"/>
    <dgm:cxn modelId="{456E4864-A819-4AA5-A46D-323E5F4E6738}" srcId="{51549FDD-F650-48EC-8294-F4509E7E533E}" destId="{C4F0B0B5-85F0-4E89-9313-ECF003141FF0}" srcOrd="1" destOrd="0" parTransId="{A43C35AC-1E29-46D5-9A9C-36BBA087C994}" sibTransId="{65E93CA2-5DB6-442C-B451-ADAE48D59FC5}"/>
    <dgm:cxn modelId="{003AAB64-9E08-44B8-AA49-45FC17E6E148}" srcId="{E4CC644D-FA9E-4153-BA3A-FFEBAAC11F77}" destId="{ED0268FB-0CAA-428A-B47E-86BA63A22318}" srcOrd="1" destOrd="0" parTransId="{6E71E247-08FC-4361-99FB-D29F70718800}" sibTransId="{4A51B976-E7C8-4B59-B6D1-71C45AD9F424}"/>
    <dgm:cxn modelId="{6F55EC64-E25D-4346-9A05-0BEB292E50DA}" srcId="{14C2C95B-A02A-4752-A57C-3BF0C0E471BE}" destId="{E4CC644D-FA9E-4153-BA3A-FFEBAAC11F77}" srcOrd="0" destOrd="0" parTransId="{53850F5D-A153-422B-81E5-5AB8FC18CEDF}" sibTransId="{6278CEC9-FAFB-456C-83A3-5CF1B30E8CDB}"/>
    <dgm:cxn modelId="{BDE8EE76-C5DC-4366-BDC5-FF14DC082EA8}" srcId="{E4CC644D-FA9E-4153-BA3A-FFEBAAC11F77}" destId="{5C16EE4B-0DDD-4A65-B608-982161BD1CD9}" srcOrd="4" destOrd="0" parTransId="{59E383CA-0543-401E-B71D-5155C653EB55}" sibTransId="{2918CAA6-0859-45A0-A746-6BA80B820C98}"/>
    <dgm:cxn modelId="{4437FF7A-5E6D-4D29-B466-86DBCDB33436}" type="presOf" srcId="{802A6769-0108-488D-912D-05995953727B}" destId="{DA8B350B-2CCE-4DF5-BFA2-2CA273B77F7B}" srcOrd="0" destOrd="0" presId="urn:microsoft.com/office/officeart/2005/8/layout/hierarchy6"/>
    <dgm:cxn modelId="{72CCE186-F973-45E1-959B-A3FC4E7BD3FE}" type="presOf" srcId="{A7AEB7AB-4EE9-4E0F-8C03-428A834FF30A}" destId="{4EEBE52B-BB13-4652-8ABA-B32E74FFD18D}" srcOrd="0" destOrd="0" presId="urn:microsoft.com/office/officeart/2005/8/layout/hierarchy6"/>
    <dgm:cxn modelId="{69EEF28C-2467-4713-A950-18454E02718C}" srcId="{E4CC644D-FA9E-4153-BA3A-FFEBAAC11F77}" destId="{59F65DAF-1A93-40E9-BE09-0B2F201D6B0C}" srcOrd="5" destOrd="0" parTransId="{BC8CE877-FB32-4749-855A-500E7F0DD0A6}" sibTransId="{795D0809-DE9E-460B-901F-F897F6D52967}"/>
    <dgm:cxn modelId="{05188493-1BF2-4AFE-8246-EB95534CF50C}" type="presOf" srcId="{59F65DAF-1A93-40E9-BE09-0B2F201D6B0C}" destId="{DCF41539-54A4-4AD0-A579-53C32CBA2A48}" srcOrd="0" destOrd="0" presId="urn:microsoft.com/office/officeart/2005/8/layout/hierarchy6"/>
    <dgm:cxn modelId="{5E097594-9CC7-4F91-94DF-F880675E3025}" type="presOf" srcId="{5C16EE4B-0DDD-4A65-B608-982161BD1CD9}" destId="{BAB36B33-12FB-4913-9947-E973E5015875}" srcOrd="0" destOrd="0" presId="urn:microsoft.com/office/officeart/2005/8/layout/hierarchy6"/>
    <dgm:cxn modelId="{49277CAC-08A6-42F9-A031-AC61AE53EBEF}" type="presOf" srcId="{FC78AB93-F28C-4DD7-9936-0D74E898ADD7}" destId="{C60700E0-C2F0-46AC-83F8-1B2C44E72A6B}" srcOrd="0" destOrd="0" presId="urn:microsoft.com/office/officeart/2005/8/layout/hierarchy6"/>
    <dgm:cxn modelId="{1ED8A2AD-27D8-4938-88E1-5B6027718543}" type="presOf" srcId="{9D7EA987-425C-449B-9E9D-7442C4414CE7}" destId="{030A8F45-53D8-404A-B18D-4D6E18A4F996}" srcOrd="0" destOrd="0" presId="urn:microsoft.com/office/officeart/2005/8/layout/hierarchy6"/>
    <dgm:cxn modelId="{8DA7FFAF-7BE8-4CB2-833E-C1E8E6CF257E}" type="presOf" srcId="{D4F8A5FB-2B58-431E-BE93-0733A9A49A80}" destId="{293CC766-923E-49EB-9A6C-1FA0F40DC679}" srcOrd="0" destOrd="0" presId="urn:microsoft.com/office/officeart/2005/8/layout/hierarchy6"/>
    <dgm:cxn modelId="{2A80DCB6-5CE3-4944-B540-A36FCEA1AD62}" type="presOf" srcId="{ED0268FB-0CAA-428A-B47E-86BA63A22318}" destId="{1AE0F258-10DC-47F4-B70D-88F4A1B19E4F}" srcOrd="0" destOrd="0" presId="urn:microsoft.com/office/officeart/2005/8/layout/hierarchy6"/>
    <dgm:cxn modelId="{5477D6C3-FF4F-474F-A49D-EB0448EC9703}" srcId="{E4CC644D-FA9E-4153-BA3A-FFEBAAC11F77}" destId="{FC78AB93-F28C-4DD7-9936-0D74E898ADD7}" srcOrd="3" destOrd="0" parTransId="{99994F3B-6048-47B8-B28E-F8A93A0F3C9D}" sibTransId="{3AC5B376-0139-483F-AE32-FBB166B6FC12}"/>
    <dgm:cxn modelId="{35E37CC8-0762-40AD-9B64-A0A09E98A82E}" srcId="{14C2C95B-A02A-4752-A57C-3BF0C0E471BE}" destId="{51549FDD-F650-48EC-8294-F4509E7E533E}" srcOrd="1" destOrd="0" parTransId="{C682A0E8-F8C9-4D21-A449-85E7395E14CC}" sibTransId="{27A68104-D27D-44E2-B597-C46F6512FFAB}"/>
    <dgm:cxn modelId="{FC8DD8D7-CFD4-430D-8B01-0A41CDF1DB9A}" type="presOf" srcId="{99994F3B-6048-47B8-B28E-F8A93A0F3C9D}" destId="{A309859C-07B5-4D53-BEC2-1FA7B98F74A2}" srcOrd="0" destOrd="0" presId="urn:microsoft.com/office/officeart/2005/8/layout/hierarchy6"/>
    <dgm:cxn modelId="{D8E9B1D8-10C9-4DCB-A3BF-A9ACCAEB7A57}" type="presOf" srcId="{53850F5D-A153-422B-81E5-5AB8FC18CEDF}" destId="{020DF445-3082-4892-8671-86F163F04DF8}" srcOrd="0" destOrd="0" presId="urn:microsoft.com/office/officeart/2005/8/layout/hierarchy6"/>
    <dgm:cxn modelId="{8957DADB-3243-409F-A9EE-E48C1E9C7688}" type="presOf" srcId="{51549FDD-F650-48EC-8294-F4509E7E533E}" destId="{DB5940F5-4254-4E10-B7A4-873DDA13E2E4}" srcOrd="0" destOrd="0" presId="urn:microsoft.com/office/officeart/2005/8/layout/hierarchy6"/>
    <dgm:cxn modelId="{D50120F0-05BC-49C0-9E77-5B61E2DDA4D6}" type="presOf" srcId="{C4F0B0B5-85F0-4E89-9313-ECF003141FF0}" destId="{60C86218-4A33-4601-AA53-23CC1FAF5E4B}" srcOrd="0" destOrd="0" presId="urn:microsoft.com/office/officeart/2005/8/layout/hierarchy6"/>
    <dgm:cxn modelId="{5BAF93F2-BCDD-4B4E-AFA8-072FD3BCC0D7}" type="presOf" srcId="{32A5ADFC-13DD-4078-A046-6B16C7D108DC}" destId="{429AFCC2-0627-44EB-8BDE-353E32C51A63}" srcOrd="0" destOrd="0" presId="urn:microsoft.com/office/officeart/2005/8/layout/hierarchy6"/>
    <dgm:cxn modelId="{6B1F5086-C734-40A2-9D8E-6F43315515EC}" type="presParOf" srcId="{DA8B350B-2CCE-4DF5-BFA2-2CA273B77F7B}" destId="{29626894-31A6-42C9-A547-38491879EB8F}" srcOrd="0" destOrd="0" presId="urn:microsoft.com/office/officeart/2005/8/layout/hierarchy6"/>
    <dgm:cxn modelId="{D4E0B6B1-2846-49D0-8B18-699C53B9A433}" type="presParOf" srcId="{29626894-31A6-42C9-A547-38491879EB8F}" destId="{C241D2B5-18E9-460A-98D6-AE1847E6B10D}" srcOrd="0" destOrd="0" presId="urn:microsoft.com/office/officeart/2005/8/layout/hierarchy6"/>
    <dgm:cxn modelId="{766BD102-EBA6-4613-B8EE-6626569D91AF}" type="presParOf" srcId="{C241D2B5-18E9-460A-98D6-AE1847E6B10D}" destId="{0CE81757-6452-4748-ACA4-FDA628B9959F}" srcOrd="0" destOrd="0" presId="urn:microsoft.com/office/officeart/2005/8/layout/hierarchy6"/>
    <dgm:cxn modelId="{A3E9C505-ED9E-477B-99CF-3C0CE88E3F91}" type="presParOf" srcId="{0CE81757-6452-4748-ACA4-FDA628B9959F}" destId="{DC19C050-1C4A-4668-BDC4-6CE8F55629E0}" srcOrd="0" destOrd="0" presId="urn:microsoft.com/office/officeart/2005/8/layout/hierarchy6"/>
    <dgm:cxn modelId="{9099564D-A764-4B49-A187-643577F3AE13}" type="presParOf" srcId="{0CE81757-6452-4748-ACA4-FDA628B9959F}" destId="{E15B6630-FB42-4DD3-AB9B-C7F2BCBADCCB}" srcOrd="1" destOrd="0" presId="urn:microsoft.com/office/officeart/2005/8/layout/hierarchy6"/>
    <dgm:cxn modelId="{A2E749DE-3B0F-4AE0-BF3B-3793856ED4BC}" type="presParOf" srcId="{E15B6630-FB42-4DD3-AB9B-C7F2BCBADCCB}" destId="{020DF445-3082-4892-8671-86F163F04DF8}" srcOrd="0" destOrd="0" presId="urn:microsoft.com/office/officeart/2005/8/layout/hierarchy6"/>
    <dgm:cxn modelId="{9844193D-27A4-4E85-A764-B73B9DD5FD1D}" type="presParOf" srcId="{E15B6630-FB42-4DD3-AB9B-C7F2BCBADCCB}" destId="{9DAA1A3D-07EF-422C-A665-7B926FE734FC}" srcOrd="1" destOrd="0" presId="urn:microsoft.com/office/officeart/2005/8/layout/hierarchy6"/>
    <dgm:cxn modelId="{32F2978B-E043-4FA4-824E-A29E43A2978F}" type="presParOf" srcId="{9DAA1A3D-07EF-422C-A665-7B926FE734FC}" destId="{31357802-0AB8-4A01-9E9B-945F7EEC2C1A}" srcOrd="0" destOrd="0" presId="urn:microsoft.com/office/officeart/2005/8/layout/hierarchy6"/>
    <dgm:cxn modelId="{CDC57F01-F97F-4F38-9E00-ED01895FB767}" type="presParOf" srcId="{9DAA1A3D-07EF-422C-A665-7B926FE734FC}" destId="{D8367266-191D-4872-A018-7A80EB1C981B}" srcOrd="1" destOrd="0" presId="urn:microsoft.com/office/officeart/2005/8/layout/hierarchy6"/>
    <dgm:cxn modelId="{A343E608-0297-414E-8B4A-15B02BD3151B}" type="presParOf" srcId="{D8367266-191D-4872-A018-7A80EB1C981B}" destId="{4EEBE52B-BB13-4652-8ABA-B32E74FFD18D}" srcOrd="0" destOrd="0" presId="urn:microsoft.com/office/officeart/2005/8/layout/hierarchy6"/>
    <dgm:cxn modelId="{53B07496-F823-466C-8783-1B641F5260C2}" type="presParOf" srcId="{D8367266-191D-4872-A018-7A80EB1C981B}" destId="{5E36931A-D096-4BF9-89FB-10871E7B7D14}" srcOrd="1" destOrd="0" presId="urn:microsoft.com/office/officeart/2005/8/layout/hierarchy6"/>
    <dgm:cxn modelId="{B15BFCD2-FCD5-4C2C-9AD7-0FA8A3574978}" type="presParOf" srcId="{5E36931A-D096-4BF9-89FB-10871E7B7D14}" destId="{030A8F45-53D8-404A-B18D-4D6E18A4F996}" srcOrd="0" destOrd="0" presId="urn:microsoft.com/office/officeart/2005/8/layout/hierarchy6"/>
    <dgm:cxn modelId="{DC28FBEA-E4DD-4F2C-AC80-5F2265AD6FB2}" type="presParOf" srcId="{5E36931A-D096-4BF9-89FB-10871E7B7D14}" destId="{4CD5FF21-F16F-4FC2-BCA4-EAA407E4F272}" srcOrd="1" destOrd="0" presId="urn:microsoft.com/office/officeart/2005/8/layout/hierarchy6"/>
    <dgm:cxn modelId="{A0572E40-9365-4AD4-83B6-6E5AD9E82768}" type="presParOf" srcId="{D8367266-191D-4872-A018-7A80EB1C981B}" destId="{D5CF5A11-1D5B-4635-85F3-C597FC841822}" srcOrd="2" destOrd="0" presId="urn:microsoft.com/office/officeart/2005/8/layout/hierarchy6"/>
    <dgm:cxn modelId="{15167882-E368-4A8D-9AD6-2AEE16CDAB23}" type="presParOf" srcId="{D8367266-191D-4872-A018-7A80EB1C981B}" destId="{868FCBAA-0F1D-43B6-A470-D1BC02E1FBAE}" srcOrd="3" destOrd="0" presId="urn:microsoft.com/office/officeart/2005/8/layout/hierarchy6"/>
    <dgm:cxn modelId="{1C6E1E5D-6F1C-4ED8-AB44-97F57828C488}" type="presParOf" srcId="{868FCBAA-0F1D-43B6-A470-D1BC02E1FBAE}" destId="{1AE0F258-10DC-47F4-B70D-88F4A1B19E4F}" srcOrd="0" destOrd="0" presId="urn:microsoft.com/office/officeart/2005/8/layout/hierarchy6"/>
    <dgm:cxn modelId="{B3A0686A-D89D-4035-8E7E-03AAF81928B4}" type="presParOf" srcId="{868FCBAA-0F1D-43B6-A470-D1BC02E1FBAE}" destId="{383CEDD0-EA29-4549-AD95-BAC3138E274F}" srcOrd="1" destOrd="0" presId="urn:microsoft.com/office/officeart/2005/8/layout/hierarchy6"/>
    <dgm:cxn modelId="{C67AE4AB-78FF-453B-ABAC-F40AF50662E6}" type="presParOf" srcId="{D8367266-191D-4872-A018-7A80EB1C981B}" destId="{293CC766-923E-49EB-9A6C-1FA0F40DC679}" srcOrd="4" destOrd="0" presId="urn:microsoft.com/office/officeart/2005/8/layout/hierarchy6"/>
    <dgm:cxn modelId="{1B6078CA-C459-4F7C-A374-2FCB2967BD2F}" type="presParOf" srcId="{D8367266-191D-4872-A018-7A80EB1C981B}" destId="{64B2CC4D-2FAC-4E5F-9315-A26C2CBC045D}" srcOrd="5" destOrd="0" presId="urn:microsoft.com/office/officeart/2005/8/layout/hierarchy6"/>
    <dgm:cxn modelId="{8BF95E92-9170-4AB3-83D0-566693052554}" type="presParOf" srcId="{64B2CC4D-2FAC-4E5F-9315-A26C2CBC045D}" destId="{429AFCC2-0627-44EB-8BDE-353E32C51A63}" srcOrd="0" destOrd="0" presId="urn:microsoft.com/office/officeart/2005/8/layout/hierarchy6"/>
    <dgm:cxn modelId="{3DD89133-EE86-4A98-AB9C-F2E7DD5F6EA9}" type="presParOf" srcId="{64B2CC4D-2FAC-4E5F-9315-A26C2CBC045D}" destId="{AA6CDA63-7B41-48C3-B1AF-DC345886B2DB}" srcOrd="1" destOrd="0" presId="urn:microsoft.com/office/officeart/2005/8/layout/hierarchy6"/>
    <dgm:cxn modelId="{D46F79C7-F204-46D0-BA00-57A5CC86712B}" type="presParOf" srcId="{D8367266-191D-4872-A018-7A80EB1C981B}" destId="{A309859C-07B5-4D53-BEC2-1FA7B98F74A2}" srcOrd="6" destOrd="0" presId="urn:microsoft.com/office/officeart/2005/8/layout/hierarchy6"/>
    <dgm:cxn modelId="{D2893886-A1B8-48EC-B3A8-833797192727}" type="presParOf" srcId="{D8367266-191D-4872-A018-7A80EB1C981B}" destId="{E6362676-2B59-4B34-888D-950192D8FFAA}" srcOrd="7" destOrd="0" presId="urn:microsoft.com/office/officeart/2005/8/layout/hierarchy6"/>
    <dgm:cxn modelId="{7AFA236C-D7E1-41AB-9325-5474261F292F}" type="presParOf" srcId="{E6362676-2B59-4B34-888D-950192D8FFAA}" destId="{C60700E0-C2F0-46AC-83F8-1B2C44E72A6B}" srcOrd="0" destOrd="0" presId="urn:microsoft.com/office/officeart/2005/8/layout/hierarchy6"/>
    <dgm:cxn modelId="{E5078EFA-4C43-4639-9CB7-88E27530D699}" type="presParOf" srcId="{E6362676-2B59-4B34-888D-950192D8FFAA}" destId="{A6333A4D-C3C0-4D67-B133-5D185E78D46D}" srcOrd="1" destOrd="0" presId="urn:microsoft.com/office/officeart/2005/8/layout/hierarchy6"/>
    <dgm:cxn modelId="{E608FAF0-982E-4805-B076-335FE99151CC}" type="presParOf" srcId="{D8367266-191D-4872-A018-7A80EB1C981B}" destId="{CB236BA4-8407-4ABC-B932-64AA177304A6}" srcOrd="8" destOrd="0" presId="urn:microsoft.com/office/officeart/2005/8/layout/hierarchy6"/>
    <dgm:cxn modelId="{3CF956EE-2AE9-4EFB-956B-3490F6AB93D0}" type="presParOf" srcId="{D8367266-191D-4872-A018-7A80EB1C981B}" destId="{156ED6E9-E49B-4073-8726-3048F1DA10B6}" srcOrd="9" destOrd="0" presId="urn:microsoft.com/office/officeart/2005/8/layout/hierarchy6"/>
    <dgm:cxn modelId="{3EF1CF45-91D2-4661-80AA-91BCB425F91E}" type="presParOf" srcId="{156ED6E9-E49B-4073-8726-3048F1DA10B6}" destId="{BAB36B33-12FB-4913-9947-E973E5015875}" srcOrd="0" destOrd="0" presId="urn:microsoft.com/office/officeart/2005/8/layout/hierarchy6"/>
    <dgm:cxn modelId="{17E59024-3907-48B6-9953-714A7336EB46}" type="presParOf" srcId="{156ED6E9-E49B-4073-8726-3048F1DA10B6}" destId="{BAF59604-4C46-45C4-B7D1-2AAEB8B555EB}" srcOrd="1" destOrd="0" presId="urn:microsoft.com/office/officeart/2005/8/layout/hierarchy6"/>
    <dgm:cxn modelId="{784DF61C-2D18-4FA4-ABC3-DC6CC4319CB7}" type="presParOf" srcId="{D8367266-191D-4872-A018-7A80EB1C981B}" destId="{8BD9041E-8783-417B-8D97-CE5FD55944BF}" srcOrd="10" destOrd="0" presId="urn:microsoft.com/office/officeart/2005/8/layout/hierarchy6"/>
    <dgm:cxn modelId="{150EA2C0-830F-4B1C-8290-2DE96C744E9C}" type="presParOf" srcId="{D8367266-191D-4872-A018-7A80EB1C981B}" destId="{5DBE1099-19B0-4365-B746-9676DEE10BA2}" srcOrd="11" destOrd="0" presId="urn:microsoft.com/office/officeart/2005/8/layout/hierarchy6"/>
    <dgm:cxn modelId="{9F560C12-741D-4206-A81B-0D85B7E5F278}" type="presParOf" srcId="{5DBE1099-19B0-4365-B746-9676DEE10BA2}" destId="{DCF41539-54A4-4AD0-A579-53C32CBA2A48}" srcOrd="0" destOrd="0" presId="urn:microsoft.com/office/officeart/2005/8/layout/hierarchy6"/>
    <dgm:cxn modelId="{854DEC76-9E81-43D7-9002-03196D9B78D4}" type="presParOf" srcId="{5DBE1099-19B0-4365-B746-9676DEE10BA2}" destId="{89043DD9-351C-4839-A388-636DE5CC3D6D}" srcOrd="1" destOrd="0" presId="urn:microsoft.com/office/officeart/2005/8/layout/hierarchy6"/>
    <dgm:cxn modelId="{301E2221-8ABB-45C9-B151-BB12320C09FB}" type="presParOf" srcId="{E15B6630-FB42-4DD3-AB9B-C7F2BCBADCCB}" destId="{3904AE86-73FD-4ECB-89B8-8212530B2B35}" srcOrd="2" destOrd="0" presId="urn:microsoft.com/office/officeart/2005/8/layout/hierarchy6"/>
    <dgm:cxn modelId="{79D5B537-520E-4FD2-A728-618E7D305D1D}" type="presParOf" srcId="{E15B6630-FB42-4DD3-AB9B-C7F2BCBADCCB}" destId="{B47DB768-1F0C-443A-8083-813D5E421CBF}" srcOrd="3" destOrd="0" presId="urn:microsoft.com/office/officeart/2005/8/layout/hierarchy6"/>
    <dgm:cxn modelId="{8ACCEE6F-D0B5-43B5-A2BF-6EF6B0369A6C}" type="presParOf" srcId="{B47DB768-1F0C-443A-8083-813D5E421CBF}" destId="{DB5940F5-4254-4E10-B7A4-873DDA13E2E4}" srcOrd="0" destOrd="0" presId="urn:microsoft.com/office/officeart/2005/8/layout/hierarchy6"/>
    <dgm:cxn modelId="{133EB5BD-7D1B-4F3A-8D1C-CC59D63CA665}" type="presParOf" srcId="{B47DB768-1F0C-443A-8083-813D5E421CBF}" destId="{D7C26585-A680-414B-AD60-F35E48B4AB47}" srcOrd="1" destOrd="0" presId="urn:microsoft.com/office/officeart/2005/8/layout/hierarchy6"/>
    <dgm:cxn modelId="{915411D3-0F7E-4539-BDE0-1F32FA4CC934}" type="presParOf" srcId="{D7C26585-A680-414B-AD60-F35E48B4AB47}" destId="{8E65CC94-0EA3-42BC-BCF4-1210D16E2250}" srcOrd="0" destOrd="0" presId="urn:microsoft.com/office/officeart/2005/8/layout/hierarchy6"/>
    <dgm:cxn modelId="{0F963E8F-CAF7-4EE0-9713-335304B1DFFC}" type="presParOf" srcId="{D7C26585-A680-414B-AD60-F35E48B4AB47}" destId="{43F3AD71-0A72-49EE-AAB4-1BE07C73F86B}" srcOrd="1" destOrd="0" presId="urn:microsoft.com/office/officeart/2005/8/layout/hierarchy6"/>
    <dgm:cxn modelId="{2CA15B10-6F28-45A0-9E4E-57150FCED73F}" type="presParOf" srcId="{43F3AD71-0A72-49EE-AAB4-1BE07C73F86B}" destId="{3D27A0EC-FE95-42AE-AC86-06CB4C53EE7A}" srcOrd="0" destOrd="0" presId="urn:microsoft.com/office/officeart/2005/8/layout/hierarchy6"/>
    <dgm:cxn modelId="{7B5064AB-7BFE-4143-9C91-5D8D15EEC1B3}" type="presParOf" srcId="{43F3AD71-0A72-49EE-AAB4-1BE07C73F86B}" destId="{C92FED44-1A95-4139-90E6-BE69FFA06BE7}" srcOrd="1" destOrd="0" presId="urn:microsoft.com/office/officeart/2005/8/layout/hierarchy6"/>
    <dgm:cxn modelId="{E0B0B35D-40BA-473A-89B5-ABC6E0AC3557}" type="presParOf" srcId="{D7C26585-A680-414B-AD60-F35E48B4AB47}" destId="{6B7A5F64-331E-488E-8224-6A98B981C806}" srcOrd="2" destOrd="0" presId="urn:microsoft.com/office/officeart/2005/8/layout/hierarchy6"/>
    <dgm:cxn modelId="{9759F261-82DC-4858-8E79-53D690747F5A}" type="presParOf" srcId="{D7C26585-A680-414B-AD60-F35E48B4AB47}" destId="{F0CC06CD-392D-49B5-8D02-A407B0074162}" srcOrd="3" destOrd="0" presId="urn:microsoft.com/office/officeart/2005/8/layout/hierarchy6"/>
    <dgm:cxn modelId="{48E55092-FAF6-47F3-9AF2-6BA2EE010281}" type="presParOf" srcId="{F0CC06CD-392D-49B5-8D02-A407B0074162}" destId="{60C86218-4A33-4601-AA53-23CC1FAF5E4B}" srcOrd="0" destOrd="0" presId="urn:microsoft.com/office/officeart/2005/8/layout/hierarchy6"/>
    <dgm:cxn modelId="{A04CDC33-8B8E-448F-A7C8-FF6EEF4AB763}" type="presParOf" srcId="{F0CC06CD-392D-49B5-8D02-A407B0074162}" destId="{2857B49A-9EE7-422F-A2CF-AAB4A76E8F9C}" srcOrd="1" destOrd="0" presId="urn:microsoft.com/office/officeart/2005/8/layout/hierarchy6"/>
    <dgm:cxn modelId="{5C0B4E21-B237-4314-873F-525C9C0FBE07}" type="presParOf" srcId="{DA8B350B-2CCE-4DF5-BFA2-2CA273B77F7B}" destId="{2B3FAD8C-9C92-4B89-9AA9-6453576B3E2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9270E0-C973-4451-AE01-3D9B69EB25B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70A8E7C2-D138-4D0E-B7D5-2251C24ACEC9}">
      <dgm:prSet/>
      <dgm:spPr/>
      <dgm:t>
        <a:bodyPr/>
        <a:lstStyle/>
        <a:p>
          <a:r>
            <a:rPr lang="en-IE" b="0" i="0" baseline="0" dirty="0"/>
            <a:t>Advantages </a:t>
          </a:r>
          <a:endParaRPr lang="en-IE" dirty="0"/>
        </a:p>
      </dgm:t>
    </dgm:pt>
    <dgm:pt modelId="{B6982CFD-3CEC-4B38-A924-E589F86F02B2}" type="parTrans" cxnId="{077A5E5B-9B88-449F-A23B-52768E526322}">
      <dgm:prSet/>
      <dgm:spPr/>
      <dgm:t>
        <a:bodyPr/>
        <a:lstStyle/>
        <a:p>
          <a:endParaRPr lang="en-IE"/>
        </a:p>
      </dgm:t>
    </dgm:pt>
    <dgm:pt modelId="{DB07CC12-D497-478E-BF0B-C9FE53919E3A}" type="sibTrans" cxnId="{077A5E5B-9B88-449F-A23B-52768E526322}">
      <dgm:prSet/>
      <dgm:spPr/>
      <dgm:t>
        <a:bodyPr/>
        <a:lstStyle/>
        <a:p>
          <a:endParaRPr lang="en-IE"/>
        </a:p>
      </dgm:t>
    </dgm:pt>
    <dgm:pt modelId="{79E0ED50-E386-4569-B28A-EFEBDA2566BB}">
      <dgm:prSet/>
      <dgm:spPr/>
      <dgm:t>
        <a:bodyPr/>
        <a:lstStyle/>
        <a:p>
          <a:r>
            <a:rPr lang="en-GB" b="0" i="0" baseline="0" dirty="0"/>
            <a:t>More resources at their disposal to achieve group goals</a:t>
          </a:r>
          <a:endParaRPr lang="en-IE" dirty="0"/>
        </a:p>
      </dgm:t>
    </dgm:pt>
    <dgm:pt modelId="{58166632-5240-4E2D-B660-0C8B85C7EA02}" type="parTrans" cxnId="{CEA8FD30-7EAB-4D08-BF4C-D5F2EA164758}">
      <dgm:prSet/>
      <dgm:spPr/>
      <dgm:t>
        <a:bodyPr/>
        <a:lstStyle/>
        <a:p>
          <a:endParaRPr lang="en-IE"/>
        </a:p>
      </dgm:t>
    </dgm:pt>
    <dgm:pt modelId="{FC0BC95E-7B8F-48A2-8B8D-E3B90143D876}" type="sibTrans" cxnId="{CEA8FD30-7EAB-4D08-BF4C-D5F2EA164758}">
      <dgm:prSet/>
      <dgm:spPr/>
      <dgm:t>
        <a:bodyPr/>
        <a:lstStyle/>
        <a:p>
          <a:endParaRPr lang="en-IE"/>
        </a:p>
      </dgm:t>
    </dgm:pt>
    <dgm:pt modelId="{7C3C14A2-89C2-42D3-B231-D70426E77B11}">
      <dgm:prSet/>
      <dgm:spPr/>
      <dgm:t>
        <a:bodyPr/>
        <a:lstStyle/>
        <a:p>
          <a:r>
            <a:rPr lang="en-GB" b="0" i="0" baseline="0"/>
            <a:t>Enables managers to obtain division of labour advantages</a:t>
          </a:r>
          <a:endParaRPr lang="en-IE"/>
        </a:p>
      </dgm:t>
    </dgm:pt>
    <dgm:pt modelId="{8A2EC8C5-4E99-45B3-8671-2DDADAD4BA32}" type="parTrans" cxnId="{02C69E1A-9D92-4D47-9630-00C52863B685}">
      <dgm:prSet/>
      <dgm:spPr/>
      <dgm:t>
        <a:bodyPr/>
        <a:lstStyle/>
        <a:p>
          <a:endParaRPr lang="en-IE"/>
        </a:p>
      </dgm:t>
    </dgm:pt>
    <dgm:pt modelId="{50B095B6-559E-414C-AF17-3FF48AB56877}" type="sibTrans" cxnId="{02C69E1A-9D92-4D47-9630-00C52863B685}">
      <dgm:prSet/>
      <dgm:spPr/>
      <dgm:t>
        <a:bodyPr/>
        <a:lstStyle/>
        <a:p>
          <a:endParaRPr lang="en-IE"/>
        </a:p>
      </dgm:t>
    </dgm:pt>
    <dgm:pt modelId="{8D51087F-BF59-49D8-BAC9-0C3E0B381CC6}">
      <dgm:prSet/>
      <dgm:spPr/>
      <dgm:t>
        <a:bodyPr/>
        <a:lstStyle/>
        <a:p>
          <a:r>
            <a:rPr lang="en-IE" b="0" i="0" baseline="0" dirty="0"/>
            <a:t>Disadvantages </a:t>
          </a:r>
          <a:endParaRPr lang="en-IE" dirty="0"/>
        </a:p>
      </dgm:t>
    </dgm:pt>
    <dgm:pt modelId="{EEFD57E7-0217-44A5-BFB3-4A067B516DF6}" type="parTrans" cxnId="{75F32D66-17D2-44D2-819B-E296F7F98991}">
      <dgm:prSet/>
      <dgm:spPr/>
      <dgm:t>
        <a:bodyPr/>
        <a:lstStyle/>
        <a:p>
          <a:endParaRPr lang="en-IE"/>
        </a:p>
      </dgm:t>
    </dgm:pt>
    <dgm:pt modelId="{59BE300A-4186-4F2F-AE5C-6F192AFD270A}" type="sibTrans" cxnId="{75F32D66-17D2-44D2-819B-E296F7F98991}">
      <dgm:prSet/>
      <dgm:spPr/>
      <dgm:t>
        <a:bodyPr/>
        <a:lstStyle/>
        <a:p>
          <a:endParaRPr lang="en-IE"/>
        </a:p>
      </dgm:t>
    </dgm:pt>
    <dgm:pt modelId="{12C15A94-234A-4C9F-B5C7-5FC66D44F80A}">
      <dgm:prSet/>
      <dgm:spPr/>
      <dgm:t>
        <a:bodyPr/>
        <a:lstStyle/>
        <a:p>
          <a:r>
            <a:rPr lang="en-GB" b="0" i="0" baseline="0" dirty="0"/>
            <a:t>Problem of communication and co-ordination</a:t>
          </a:r>
          <a:endParaRPr lang="en-IE" dirty="0"/>
        </a:p>
      </dgm:t>
    </dgm:pt>
    <dgm:pt modelId="{CD3A6087-77E9-4272-83B8-2DC81C512ABA}" type="parTrans" cxnId="{85AB27CC-3820-485A-BC11-8DF36098D10A}">
      <dgm:prSet/>
      <dgm:spPr/>
      <dgm:t>
        <a:bodyPr/>
        <a:lstStyle/>
        <a:p>
          <a:endParaRPr lang="en-IE"/>
        </a:p>
      </dgm:t>
    </dgm:pt>
    <dgm:pt modelId="{CC6E720A-C6F6-4577-9E7C-0DBFF5E885B2}" type="sibTrans" cxnId="{85AB27CC-3820-485A-BC11-8DF36098D10A}">
      <dgm:prSet/>
      <dgm:spPr/>
      <dgm:t>
        <a:bodyPr/>
        <a:lstStyle/>
        <a:p>
          <a:endParaRPr lang="en-IE"/>
        </a:p>
      </dgm:t>
    </dgm:pt>
    <dgm:pt modelId="{1EE242F2-3FA9-45D8-8784-52655B3DE8EB}">
      <dgm:prSet/>
      <dgm:spPr/>
      <dgm:t>
        <a:bodyPr/>
        <a:lstStyle/>
        <a:p>
          <a:r>
            <a:rPr lang="en-IE" b="0" i="0" baseline="0"/>
            <a:t>Lower level of motivation</a:t>
          </a:r>
          <a:endParaRPr lang="en-IE"/>
        </a:p>
      </dgm:t>
    </dgm:pt>
    <dgm:pt modelId="{24738DEE-EEFD-41C6-B412-0369F21F32A6}" type="parTrans" cxnId="{5B23C661-DC8E-4C02-9F84-610BBA8F3324}">
      <dgm:prSet/>
      <dgm:spPr/>
      <dgm:t>
        <a:bodyPr/>
        <a:lstStyle/>
        <a:p>
          <a:endParaRPr lang="en-IE"/>
        </a:p>
      </dgm:t>
    </dgm:pt>
    <dgm:pt modelId="{33F1D42B-2BF6-40E2-8E5B-C7A78537F903}" type="sibTrans" cxnId="{5B23C661-DC8E-4C02-9F84-610BBA8F3324}">
      <dgm:prSet/>
      <dgm:spPr/>
      <dgm:t>
        <a:bodyPr/>
        <a:lstStyle/>
        <a:p>
          <a:endParaRPr lang="en-IE"/>
        </a:p>
      </dgm:t>
    </dgm:pt>
    <dgm:pt modelId="{1D8762D4-F9DA-4D31-A2A3-0182F9F14220}">
      <dgm:prSet/>
      <dgm:spPr/>
      <dgm:t>
        <a:bodyPr/>
        <a:lstStyle/>
        <a:p>
          <a:r>
            <a:rPr lang="en-GB" b="0" i="0" baseline="0"/>
            <a:t>Members might not think their efforts are really needed</a:t>
          </a:r>
          <a:endParaRPr lang="en-IE"/>
        </a:p>
      </dgm:t>
    </dgm:pt>
    <dgm:pt modelId="{8EC4B10D-07D9-45DC-846F-99309F6B0926}" type="parTrans" cxnId="{4C5367AC-A612-49D2-BCF9-B60FA0E5518E}">
      <dgm:prSet/>
      <dgm:spPr/>
      <dgm:t>
        <a:bodyPr/>
        <a:lstStyle/>
        <a:p>
          <a:endParaRPr lang="en-IE"/>
        </a:p>
      </dgm:t>
    </dgm:pt>
    <dgm:pt modelId="{6343774A-A63E-4E12-BE99-30AE76E0EF45}" type="sibTrans" cxnId="{4C5367AC-A612-49D2-BCF9-B60FA0E5518E}">
      <dgm:prSet/>
      <dgm:spPr/>
      <dgm:t>
        <a:bodyPr/>
        <a:lstStyle/>
        <a:p>
          <a:endParaRPr lang="en-IE"/>
        </a:p>
      </dgm:t>
    </dgm:pt>
    <dgm:pt modelId="{C57285DC-4132-405F-BC75-2732DB686701}" type="pres">
      <dgm:prSet presAssocID="{1E9270E0-C973-4451-AE01-3D9B69EB25BF}" presName="Name0" presStyleCnt="0">
        <dgm:presLayoutVars>
          <dgm:dir/>
          <dgm:animLvl val="lvl"/>
          <dgm:resizeHandles val="exact"/>
        </dgm:presLayoutVars>
      </dgm:prSet>
      <dgm:spPr/>
    </dgm:pt>
    <dgm:pt modelId="{1C1B3432-F585-458B-8CF2-6BC8D2A8B94B}" type="pres">
      <dgm:prSet presAssocID="{70A8E7C2-D138-4D0E-B7D5-2251C24ACEC9}" presName="composite" presStyleCnt="0"/>
      <dgm:spPr/>
    </dgm:pt>
    <dgm:pt modelId="{110511BE-E9E7-435E-B142-767E1E829681}" type="pres">
      <dgm:prSet presAssocID="{70A8E7C2-D138-4D0E-B7D5-2251C24ACEC9}" presName="parTx" presStyleLbl="alignNode1" presStyleIdx="0" presStyleCnt="2">
        <dgm:presLayoutVars>
          <dgm:chMax val="0"/>
          <dgm:chPref val="0"/>
          <dgm:bulletEnabled val="1"/>
        </dgm:presLayoutVars>
      </dgm:prSet>
      <dgm:spPr/>
    </dgm:pt>
    <dgm:pt modelId="{70537967-D2EC-4B43-BD23-87E79F2829AE}" type="pres">
      <dgm:prSet presAssocID="{70A8E7C2-D138-4D0E-B7D5-2251C24ACEC9}" presName="desTx" presStyleLbl="alignAccFollowNode1" presStyleIdx="0" presStyleCnt="2">
        <dgm:presLayoutVars>
          <dgm:bulletEnabled val="1"/>
        </dgm:presLayoutVars>
      </dgm:prSet>
      <dgm:spPr/>
    </dgm:pt>
    <dgm:pt modelId="{CDA4A3C4-A11C-49CB-B872-D8C98A7C7954}" type="pres">
      <dgm:prSet presAssocID="{DB07CC12-D497-478E-BF0B-C9FE53919E3A}" presName="space" presStyleCnt="0"/>
      <dgm:spPr/>
    </dgm:pt>
    <dgm:pt modelId="{D5C95068-08E3-4E37-8744-E2DC9CED0D6B}" type="pres">
      <dgm:prSet presAssocID="{8D51087F-BF59-49D8-BAC9-0C3E0B381CC6}" presName="composite" presStyleCnt="0"/>
      <dgm:spPr/>
    </dgm:pt>
    <dgm:pt modelId="{3E0794F1-7F28-4B92-ADB8-85625B19C9BC}" type="pres">
      <dgm:prSet presAssocID="{8D51087F-BF59-49D8-BAC9-0C3E0B381CC6}" presName="parTx" presStyleLbl="alignNode1" presStyleIdx="1" presStyleCnt="2">
        <dgm:presLayoutVars>
          <dgm:chMax val="0"/>
          <dgm:chPref val="0"/>
          <dgm:bulletEnabled val="1"/>
        </dgm:presLayoutVars>
      </dgm:prSet>
      <dgm:spPr/>
    </dgm:pt>
    <dgm:pt modelId="{D7122174-9A32-430C-9397-395C0FFEDBAC}" type="pres">
      <dgm:prSet presAssocID="{8D51087F-BF59-49D8-BAC9-0C3E0B381CC6}" presName="desTx" presStyleLbl="alignAccFollowNode1" presStyleIdx="1" presStyleCnt="2">
        <dgm:presLayoutVars>
          <dgm:bulletEnabled val="1"/>
        </dgm:presLayoutVars>
      </dgm:prSet>
      <dgm:spPr/>
    </dgm:pt>
  </dgm:ptLst>
  <dgm:cxnLst>
    <dgm:cxn modelId="{02C69E1A-9D92-4D47-9630-00C52863B685}" srcId="{70A8E7C2-D138-4D0E-B7D5-2251C24ACEC9}" destId="{7C3C14A2-89C2-42D3-B231-D70426E77B11}" srcOrd="1" destOrd="0" parTransId="{8A2EC8C5-4E99-45B3-8671-2DDADAD4BA32}" sibTransId="{50B095B6-559E-414C-AF17-3FF48AB56877}"/>
    <dgm:cxn modelId="{C2BC081B-6DA5-437B-971D-5AA073770011}" type="presOf" srcId="{79E0ED50-E386-4569-B28A-EFEBDA2566BB}" destId="{70537967-D2EC-4B43-BD23-87E79F2829AE}" srcOrd="0" destOrd="0" presId="urn:microsoft.com/office/officeart/2005/8/layout/hList1"/>
    <dgm:cxn modelId="{9E48191D-2246-471F-88E7-71EE20FB3FD0}" type="presOf" srcId="{8D51087F-BF59-49D8-BAC9-0C3E0B381CC6}" destId="{3E0794F1-7F28-4B92-ADB8-85625B19C9BC}" srcOrd="0" destOrd="0" presId="urn:microsoft.com/office/officeart/2005/8/layout/hList1"/>
    <dgm:cxn modelId="{CEA8FD30-7EAB-4D08-BF4C-D5F2EA164758}" srcId="{70A8E7C2-D138-4D0E-B7D5-2251C24ACEC9}" destId="{79E0ED50-E386-4569-B28A-EFEBDA2566BB}" srcOrd="0" destOrd="0" parTransId="{58166632-5240-4E2D-B660-0C8B85C7EA02}" sibTransId="{FC0BC95E-7B8F-48A2-8B8D-E3B90143D876}"/>
    <dgm:cxn modelId="{25FB733D-597D-4036-A657-30217B933418}" type="presOf" srcId="{12C15A94-234A-4C9F-B5C7-5FC66D44F80A}" destId="{D7122174-9A32-430C-9397-395C0FFEDBAC}" srcOrd="0" destOrd="0" presId="urn:microsoft.com/office/officeart/2005/8/layout/hList1"/>
    <dgm:cxn modelId="{247FDD46-D3DA-4432-AE9E-C5909D7A8C80}" type="presOf" srcId="{70A8E7C2-D138-4D0E-B7D5-2251C24ACEC9}" destId="{110511BE-E9E7-435E-B142-767E1E829681}" srcOrd="0" destOrd="0" presId="urn:microsoft.com/office/officeart/2005/8/layout/hList1"/>
    <dgm:cxn modelId="{077A5E5B-9B88-449F-A23B-52768E526322}" srcId="{1E9270E0-C973-4451-AE01-3D9B69EB25BF}" destId="{70A8E7C2-D138-4D0E-B7D5-2251C24ACEC9}" srcOrd="0" destOrd="0" parTransId="{B6982CFD-3CEC-4B38-A924-E589F86F02B2}" sibTransId="{DB07CC12-D497-478E-BF0B-C9FE53919E3A}"/>
    <dgm:cxn modelId="{5B23C661-DC8E-4C02-9F84-610BBA8F3324}" srcId="{8D51087F-BF59-49D8-BAC9-0C3E0B381CC6}" destId="{1EE242F2-3FA9-45D8-8784-52655B3DE8EB}" srcOrd="1" destOrd="0" parTransId="{24738DEE-EEFD-41C6-B412-0369F21F32A6}" sibTransId="{33F1D42B-2BF6-40E2-8E5B-C7A78537F903}"/>
    <dgm:cxn modelId="{75F32D66-17D2-44D2-819B-E296F7F98991}" srcId="{1E9270E0-C973-4451-AE01-3D9B69EB25BF}" destId="{8D51087F-BF59-49D8-BAC9-0C3E0B381CC6}" srcOrd="1" destOrd="0" parTransId="{EEFD57E7-0217-44A5-BFB3-4A067B516DF6}" sibTransId="{59BE300A-4186-4F2F-AE5C-6F192AFD270A}"/>
    <dgm:cxn modelId="{4AC3ED75-8B8D-4130-B105-C7FFE8A2D2AC}" type="presOf" srcId="{1D8762D4-F9DA-4D31-A2A3-0182F9F14220}" destId="{D7122174-9A32-430C-9397-395C0FFEDBAC}" srcOrd="0" destOrd="2" presId="urn:microsoft.com/office/officeart/2005/8/layout/hList1"/>
    <dgm:cxn modelId="{0963F78F-4855-4A2E-A68D-E54D5594A674}" type="presOf" srcId="{7C3C14A2-89C2-42D3-B231-D70426E77B11}" destId="{70537967-D2EC-4B43-BD23-87E79F2829AE}" srcOrd="0" destOrd="1" presId="urn:microsoft.com/office/officeart/2005/8/layout/hList1"/>
    <dgm:cxn modelId="{4C5367AC-A612-49D2-BCF9-B60FA0E5518E}" srcId="{8D51087F-BF59-49D8-BAC9-0C3E0B381CC6}" destId="{1D8762D4-F9DA-4D31-A2A3-0182F9F14220}" srcOrd="2" destOrd="0" parTransId="{8EC4B10D-07D9-45DC-846F-99309F6B0926}" sibTransId="{6343774A-A63E-4E12-BE99-30AE76E0EF45}"/>
    <dgm:cxn modelId="{85AB27CC-3820-485A-BC11-8DF36098D10A}" srcId="{8D51087F-BF59-49D8-BAC9-0C3E0B381CC6}" destId="{12C15A94-234A-4C9F-B5C7-5FC66D44F80A}" srcOrd="0" destOrd="0" parTransId="{CD3A6087-77E9-4272-83B8-2DC81C512ABA}" sibTransId="{CC6E720A-C6F6-4577-9E7C-0DBFF5E885B2}"/>
    <dgm:cxn modelId="{44B587DB-D69C-4FEF-A909-F77BCB4D0488}" type="presOf" srcId="{1E9270E0-C973-4451-AE01-3D9B69EB25BF}" destId="{C57285DC-4132-405F-BC75-2732DB686701}" srcOrd="0" destOrd="0" presId="urn:microsoft.com/office/officeart/2005/8/layout/hList1"/>
    <dgm:cxn modelId="{507D9DE4-AB9F-4C24-ACE7-721B584DFA7C}" type="presOf" srcId="{1EE242F2-3FA9-45D8-8784-52655B3DE8EB}" destId="{D7122174-9A32-430C-9397-395C0FFEDBAC}" srcOrd="0" destOrd="1" presId="urn:microsoft.com/office/officeart/2005/8/layout/hList1"/>
    <dgm:cxn modelId="{6221D420-AB7C-4746-8DF3-C79F55634641}" type="presParOf" srcId="{C57285DC-4132-405F-BC75-2732DB686701}" destId="{1C1B3432-F585-458B-8CF2-6BC8D2A8B94B}" srcOrd="0" destOrd="0" presId="urn:microsoft.com/office/officeart/2005/8/layout/hList1"/>
    <dgm:cxn modelId="{6379C381-6875-49CE-B007-6F973FF5501D}" type="presParOf" srcId="{1C1B3432-F585-458B-8CF2-6BC8D2A8B94B}" destId="{110511BE-E9E7-435E-B142-767E1E829681}" srcOrd="0" destOrd="0" presId="urn:microsoft.com/office/officeart/2005/8/layout/hList1"/>
    <dgm:cxn modelId="{D71E6EC8-4728-49BB-A6A6-A6FC86DF8A40}" type="presParOf" srcId="{1C1B3432-F585-458B-8CF2-6BC8D2A8B94B}" destId="{70537967-D2EC-4B43-BD23-87E79F2829AE}" srcOrd="1" destOrd="0" presId="urn:microsoft.com/office/officeart/2005/8/layout/hList1"/>
    <dgm:cxn modelId="{B3D8C7D4-DBA7-426C-B402-63501A465266}" type="presParOf" srcId="{C57285DC-4132-405F-BC75-2732DB686701}" destId="{CDA4A3C4-A11C-49CB-B872-D8C98A7C7954}" srcOrd="1" destOrd="0" presId="urn:microsoft.com/office/officeart/2005/8/layout/hList1"/>
    <dgm:cxn modelId="{C2023219-18FC-4AE8-8F48-BFD0415C0AF5}" type="presParOf" srcId="{C57285DC-4132-405F-BC75-2732DB686701}" destId="{D5C95068-08E3-4E37-8744-E2DC9CED0D6B}" srcOrd="2" destOrd="0" presId="urn:microsoft.com/office/officeart/2005/8/layout/hList1"/>
    <dgm:cxn modelId="{38C621DA-4DE2-47AD-8C2C-027EA8F5C6B7}" type="presParOf" srcId="{D5C95068-08E3-4E37-8744-E2DC9CED0D6B}" destId="{3E0794F1-7F28-4B92-ADB8-85625B19C9BC}" srcOrd="0" destOrd="0" presId="urn:microsoft.com/office/officeart/2005/8/layout/hList1"/>
    <dgm:cxn modelId="{3D43C717-6D26-4914-9560-9035005D95EF}" type="presParOf" srcId="{D5C95068-08E3-4E37-8744-E2DC9CED0D6B}" destId="{D7122174-9A32-430C-9397-395C0FFEDBA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522300-CA2B-4A23-BD4D-A438975DD51F}" type="doc">
      <dgm:prSet loTypeId="urn:microsoft.com/office/officeart/2011/layout/CircleProcess" loCatId="process" qsTypeId="urn:microsoft.com/office/officeart/2005/8/quickstyle/simple1" qsCatId="simple" csTypeId="urn:microsoft.com/office/officeart/2005/8/colors/colorful5" csCatId="colorful"/>
      <dgm:spPr/>
      <dgm:t>
        <a:bodyPr/>
        <a:lstStyle/>
        <a:p>
          <a:endParaRPr lang="en-IE"/>
        </a:p>
      </dgm:t>
    </dgm:pt>
    <dgm:pt modelId="{8E9A8AC6-966B-4109-A25F-79AB79FEDF37}">
      <dgm:prSet/>
      <dgm:spPr/>
      <dgm:t>
        <a:bodyPr/>
        <a:lstStyle/>
        <a:p>
          <a:r>
            <a:rPr lang="en-GB" b="1" dirty="0"/>
            <a:t>Forming</a:t>
          </a:r>
          <a:endParaRPr lang="en-IE" b="1" dirty="0"/>
        </a:p>
      </dgm:t>
    </dgm:pt>
    <dgm:pt modelId="{104B5DD1-58EF-4782-A0E7-CF4C773916AF}" type="parTrans" cxnId="{863954AC-13FB-45BA-A6CB-503F02AC9624}">
      <dgm:prSet/>
      <dgm:spPr/>
      <dgm:t>
        <a:bodyPr/>
        <a:lstStyle/>
        <a:p>
          <a:endParaRPr lang="en-IE"/>
        </a:p>
      </dgm:t>
    </dgm:pt>
    <dgm:pt modelId="{A011A6C7-FDFE-4CB4-8350-522D4156267C}" type="sibTrans" cxnId="{863954AC-13FB-45BA-A6CB-503F02AC9624}">
      <dgm:prSet/>
      <dgm:spPr/>
      <dgm:t>
        <a:bodyPr/>
        <a:lstStyle/>
        <a:p>
          <a:endParaRPr lang="en-IE"/>
        </a:p>
      </dgm:t>
    </dgm:pt>
    <dgm:pt modelId="{8077BC77-E98D-4DE3-89AD-E74D660BD74E}">
      <dgm:prSet/>
      <dgm:spPr/>
      <dgm:t>
        <a:bodyPr/>
        <a:lstStyle/>
        <a:p>
          <a:r>
            <a:rPr lang="en-GB" b="1"/>
            <a:t>Storming</a:t>
          </a:r>
          <a:endParaRPr lang="en-IE" b="1"/>
        </a:p>
      </dgm:t>
    </dgm:pt>
    <dgm:pt modelId="{E5CC40FB-7172-4466-8D78-EDCA9EF9D019}" type="parTrans" cxnId="{07BC29FA-8F6D-4846-92DB-878181593735}">
      <dgm:prSet/>
      <dgm:spPr/>
      <dgm:t>
        <a:bodyPr/>
        <a:lstStyle/>
        <a:p>
          <a:endParaRPr lang="en-IE"/>
        </a:p>
      </dgm:t>
    </dgm:pt>
    <dgm:pt modelId="{2BD6823F-9407-49A8-9E17-2B3DBD7DA677}" type="sibTrans" cxnId="{07BC29FA-8F6D-4846-92DB-878181593735}">
      <dgm:prSet/>
      <dgm:spPr/>
      <dgm:t>
        <a:bodyPr/>
        <a:lstStyle/>
        <a:p>
          <a:endParaRPr lang="en-IE"/>
        </a:p>
      </dgm:t>
    </dgm:pt>
    <dgm:pt modelId="{9748AA22-17E8-4802-A284-A8048BA32C4F}">
      <dgm:prSet/>
      <dgm:spPr/>
      <dgm:t>
        <a:bodyPr/>
        <a:lstStyle/>
        <a:p>
          <a:r>
            <a:rPr lang="en-GB" b="1"/>
            <a:t>Norming</a:t>
          </a:r>
          <a:endParaRPr lang="en-IE" b="1"/>
        </a:p>
      </dgm:t>
    </dgm:pt>
    <dgm:pt modelId="{FC4AD884-7E78-4EB2-B7F2-7D1C7134ADA6}" type="parTrans" cxnId="{119869E7-83D6-4430-BA4D-E7D3F7C659F3}">
      <dgm:prSet/>
      <dgm:spPr/>
      <dgm:t>
        <a:bodyPr/>
        <a:lstStyle/>
        <a:p>
          <a:endParaRPr lang="en-IE"/>
        </a:p>
      </dgm:t>
    </dgm:pt>
    <dgm:pt modelId="{50686489-6718-4EB0-B498-7695E3971597}" type="sibTrans" cxnId="{119869E7-83D6-4430-BA4D-E7D3F7C659F3}">
      <dgm:prSet/>
      <dgm:spPr/>
      <dgm:t>
        <a:bodyPr/>
        <a:lstStyle/>
        <a:p>
          <a:endParaRPr lang="en-IE"/>
        </a:p>
      </dgm:t>
    </dgm:pt>
    <dgm:pt modelId="{7C8F76B1-3F8F-45A5-91EB-642157CC682D}">
      <dgm:prSet/>
      <dgm:spPr/>
      <dgm:t>
        <a:bodyPr/>
        <a:lstStyle/>
        <a:p>
          <a:r>
            <a:rPr lang="en-GB" b="1"/>
            <a:t>Performing</a:t>
          </a:r>
          <a:endParaRPr lang="en-IE" b="1"/>
        </a:p>
      </dgm:t>
    </dgm:pt>
    <dgm:pt modelId="{11DE0C17-3801-4732-AAA9-F96FEA3E914A}" type="parTrans" cxnId="{94C004BC-FE7D-4AFD-AB42-95704AC0A534}">
      <dgm:prSet/>
      <dgm:spPr/>
      <dgm:t>
        <a:bodyPr/>
        <a:lstStyle/>
        <a:p>
          <a:endParaRPr lang="en-IE"/>
        </a:p>
      </dgm:t>
    </dgm:pt>
    <dgm:pt modelId="{D3980784-4733-4C15-A59B-6DC115FBCC6C}" type="sibTrans" cxnId="{94C004BC-FE7D-4AFD-AB42-95704AC0A534}">
      <dgm:prSet/>
      <dgm:spPr/>
      <dgm:t>
        <a:bodyPr/>
        <a:lstStyle/>
        <a:p>
          <a:endParaRPr lang="en-IE"/>
        </a:p>
      </dgm:t>
    </dgm:pt>
    <dgm:pt modelId="{99DACDDA-87D0-4C24-8CBE-490913D8E07C}">
      <dgm:prSet/>
      <dgm:spPr/>
      <dgm:t>
        <a:bodyPr/>
        <a:lstStyle/>
        <a:p>
          <a:r>
            <a:rPr lang="en-GB" b="1"/>
            <a:t>Adjourning</a:t>
          </a:r>
          <a:endParaRPr lang="en-IE" b="1"/>
        </a:p>
      </dgm:t>
    </dgm:pt>
    <dgm:pt modelId="{7D340A26-1AB6-4A99-90B5-40BAD3B8415B}" type="parTrans" cxnId="{DFA01D1C-37C4-430F-A006-E48255B60DD0}">
      <dgm:prSet/>
      <dgm:spPr/>
      <dgm:t>
        <a:bodyPr/>
        <a:lstStyle/>
        <a:p>
          <a:endParaRPr lang="en-IE"/>
        </a:p>
      </dgm:t>
    </dgm:pt>
    <dgm:pt modelId="{35748326-32FF-4DD2-944E-A4F64DE9EF08}" type="sibTrans" cxnId="{DFA01D1C-37C4-430F-A006-E48255B60DD0}">
      <dgm:prSet/>
      <dgm:spPr/>
      <dgm:t>
        <a:bodyPr/>
        <a:lstStyle/>
        <a:p>
          <a:endParaRPr lang="en-IE"/>
        </a:p>
      </dgm:t>
    </dgm:pt>
    <dgm:pt modelId="{D5B0B6A8-856F-405C-9B30-EB255A944E3C}" type="pres">
      <dgm:prSet presAssocID="{65522300-CA2B-4A23-BD4D-A438975DD51F}" presName="Name0" presStyleCnt="0">
        <dgm:presLayoutVars>
          <dgm:chMax val="11"/>
          <dgm:chPref val="11"/>
          <dgm:dir/>
          <dgm:resizeHandles/>
        </dgm:presLayoutVars>
      </dgm:prSet>
      <dgm:spPr/>
    </dgm:pt>
    <dgm:pt modelId="{44BDDC77-A935-4361-9E0F-64E005ADBA42}" type="pres">
      <dgm:prSet presAssocID="{99DACDDA-87D0-4C24-8CBE-490913D8E07C}" presName="Accent5" presStyleCnt="0"/>
      <dgm:spPr/>
    </dgm:pt>
    <dgm:pt modelId="{F60AB2DE-1C39-4ADB-8C99-0BFA5D20EA7F}" type="pres">
      <dgm:prSet presAssocID="{99DACDDA-87D0-4C24-8CBE-490913D8E07C}" presName="Accent" presStyleLbl="node1" presStyleIdx="0" presStyleCnt="5"/>
      <dgm:spPr/>
    </dgm:pt>
    <dgm:pt modelId="{090CE5C1-A555-4AF0-BC43-D4D77E6FB132}" type="pres">
      <dgm:prSet presAssocID="{99DACDDA-87D0-4C24-8CBE-490913D8E07C}" presName="ParentBackground5" presStyleCnt="0"/>
      <dgm:spPr/>
    </dgm:pt>
    <dgm:pt modelId="{870CE73D-4E3D-4D67-AA8F-5C61428A4A4B}" type="pres">
      <dgm:prSet presAssocID="{99DACDDA-87D0-4C24-8CBE-490913D8E07C}" presName="ParentBackground" presStyleLbl="fgAcc1" presStyleIdx="0" presStyleCnt="5"/>
      <dgm:spPr/>
    </dgm:pt>
    <dgm:pt modelId="{2075ED8A-9E0D-4CDB-95EC-9038408D6007}" type="pres">
      <dgm:prSet presAssocID="{99DACDDA-87D0-4C24-8CBE-490913D8E07C}" presName="Parent5" presStyleLbl="revTx" presStyleIdx="0" presStyleCnt="0">
        <dgm:presLayoutVars>
          <dgm:chMax val="1"/>
          <dgm:chPref val="1"/>
          <dgm:bulletEnabled val="1"/>
        </dgm:presLayoutVars>
      </dgm:prSet>
      <dgm:spPr/>
    </dgm:pt>
    <dgm:pt modelId="{33AFF6EF-801C-4F63-A6C8-093628A1A474}" type="pres">
      <dgm:prSet presAssocID="{7C8F76B1-3F8F-45A5-91EB-642157CC682D}" presName="Accent4" presStyleCnt="0"/>
      <dgm:spPr/>
    </dgm:pt>
    <dgm:pt modelId="{088E402C-7098-48DE-837D-362978B2D4FC}" type="pres">
      <dgm:prSet presAssocID="{7C8F76B1-3F8F-45A5-91EB-642157CC682D}" presName="Accent" presStyleLbl="node1" presStyleIdx="1" presStyleCnt="5"/>
      <dgm:spPr/>
    </dgm:pt>
    <dgm:pt modelId="{234A69B1-DD26-46D2-A497-D4F5107F1F9B}" type="pres">
      <dgm:prSet presAssocID="{7C8F76B1-3F8F-45A5-91EB-642157CC682D}" presName="ParentBackground4" presStyleCnt="0"/>
      <dgm:spPr/>
    </dgm:pt>
    <dgm:pt modelId="{3FC48079-3710-499D-9C5B-13E77F65054F}" type="pres">
      <dgm:prSet presAssocID="{7C8F76B1-3F8F-45A5-91EB-642157CC682D}" presName="ParentBackground" presStyleLbl="fgAcc1" presStyleIdx="1" presStyleCnt="5"/>
      <dgm:spPr/>
    </dgm:pt>
    <dgm:pt modelId="{E1D1EE9B-C8BA-45BE-A20B-5015665C634A}" type="pres">
      <dgm:prSet presAssocID="{7C8F76B1-3F8F-45A5-91EB-642157CC682D}" presName="Parent4" presStyleLbl="revTx" presStyleIdx="0" presStyleCnt="0">
        <dgm:presLayoutVars>
          <dgm:chMax val="1"/>
          <dgm:chPref val="1"/>
          <dgm:bulletEnabled val="1"/>
        </dgm:presLayoutVars>
      </dgm:prSet>
      <dgm:spPr/>
    </dgm:pt>
    <dgm:pt modelId="{8B1B94FD-66F9-40A7-B8C9-511363AA9B90}" type="pres">
      <dgm:prSet presAssocID="{9748AA22-17E8-4802-A284-A8048BA32C4F}" presName="Accent3" presStyleCnt="0"/>
      <dgm:spPr/>
    </dgm:pt>
    <dgm:pt modelId="{63324033-8FEB-4BF2-B8E5-A1FAF49689E1}" type="pres">
      <dgm:prSet presAssocID="{9748AA22-17E8-4802-A284-A8048BA32C4F}" presName="Accent" presStyleLbl="node1" presStyleIdx="2" presStyleCnt="5"/>
      <dgm:spPr/>
    </dgm:pt>
    <dgm:pt modelId="{9654D693-209A-4D5B-94C5-31FF9DEAFBBA}" type="pres">
      <dgm:prSet presAssocID="{9748AA22-17E8-4802-A284-A8048BA32C4F}" presName="ParentBackground3" presStyleCnt="0"/>
      <dgm:spPr/>
    </dgm:pt>
    <dgm:pt modelId="{F8C58B1F-C4CF-4B64-A15E-F3693D70A6F7}" type="pres">
      <dgm:prSet presAssocID="{9748AA22-17E8-4802-A284-A8048BA32C4F}" presName="ParentBackground" presStyleLbl="fgAcc1" presStyleIdx="2" presStyleCnt="5"/>
      <dgm:spPr/>
    </dgm:pt>
    <dgm:pt modelId="{A6C96F8A-8429-4D9C-B693-B42E3E0A071E}" type="pres">
      <dgm:prSet presAssocID="{9748AA22-17E8-4802-A284-A8048BA32C4F}" presName="Parent3" presStyleLbl="revTx" presStyleIdx="0" presStyleCnt="0">
        <dgm:presLayoutVars>
          <dgm:chMax val="1"/>
          <dgm:chPref val="1"/>
          <dgm:bulletEnabled val="1"/>
        </dgm:presLayoutVars>
      </dgm:prSet>
      <dgm:spPr/>
    </dgm:pt>
    <dgm:pt modelId="{D617F946-79A1-4A88-8F89-4760C382D3D6}" type="pres">
      <dgm:prSet presAssocID="{8077BC77-E98D-4DE3-89AD-E74D660BD74E}" presName="Accent2" presStyleCnt="0"/>
      <dgm:spPr/>
    </dgm:pt>
    <dgm:pt modelId="{F58341B7-2587-4A70-BA74-D81DF2A3BE96}" type="pres">
      <dgm:prSet presAssocID="{8077BC77-E98D-4DE3-89AD-E74D660BD74E}" presName="Accent" presStyleLbl="node1" presStyleIdx="3" presStyleCnt="5"/>
      <dgm:spPr/>
    </dgm:pt>
    <dgm:pt modelId="{8AE13E14-3FF0-4CCC-98CC-F8AE9A9B21C2}" type="pres">
      <dgm:prSet presAssocID="{8077BC77-E98D-4DE3-89AD-E74D660BD74E}" presName="ParentBackground2" presStyleCnt="0"/>
      <dgm:spPr/>
    </dgm:pt>
    <dgm:pt modelId="{28EE232B-78CF-4351-9134-BE12D7D3051C}" type="pres">
      <dgm:prSet presAssocID="{8077BC77-E98D-4DE3-89AD-E74D660BD74E}" presName="ParentBackground" presStyleLbl="fgAcc1" presStyleIdx="3" presStyleCnt="5"/>
      <dgm:spPr/>
    </dgm:pt>
    <dgm:pt modelId="{28ABAACE-8378-436B-B4A3-74CFCCBF8C6D}" type="pres">
      <dgm:prSet presAssocID="{8077BC77-E98D-4DE3-89AD-E74D660BD74E}" presName="Parent2" presStyleLbl="revTx" presStyleIdx="0" presStyleCnt="0">
        <dgm:presLayoutVars>
          <dgm:chMax val="1"/>
          <dgm:chPref val="1"/>
          <dgm:bulletEnabled val="1"/>
        </dgm:presLayoutVars>
      </dgm:prSet>
      <dgm:spPr/>
    </dgm:pt>
    <dgm:pt modelId="{98DB0462-2FE2-4861-968C-B2EBE3FA4206}" type="pres">
      <dgm:prSet presAssocID="{8E9A8AC6-966B-4109-A25F-79AB79FEDF37}" presName="Accent1" presStyleCnt="0"/>
      <dgm:spPr/>
    </dgm:pt>
    <dgm:pt modelId="{A06AAFDE-189B-4206-9282-1DA26421348C}" type="pres">
      <dgm:prSet presAssocID="{8E9A8AC6-966B-4109-A25F-79AB79FEDF37}" presName="Accent" presStyleLbl="node1" presStyleIdx="4" presStyleCnt="5"/>
      <dgm:spPr/>
    </dgm:pt>
    <dgm:pt modelId="{742DD539-8C80-4B15-85B7-9AB22C60DC79}" type="pres">
      <dgm:prSet presAssocID="{8E9A8AC6-966B-4109-A25F-79AB79FEDF37}" presName="ParentBackground1" presStyleCnt="0"/>
      <dgm:spPr/>
    </dgm:pt>
    <dgm:pt modelId="{138210AF-30C8-448B-84E3-621EB51CADB0}" type="pres">
      <dgm:prSet presAssocID="{8E9A8AC6-966B-4109-A25F-79AB79FEDF37}" presName="ParentBackground" presStyleLbl="fgAcc1" presStyleIdx="4" presStyleCnt="5"/>
      <dgm:spPr/>
    </dgm:pt>
    <dgm:pt modelId="{9D017843-1A0D-4774-9A11-8F877AA768BE}" type="pres">
      <dgm:prSet presAssocID="{8E9A8AC6-966B-4109-A25F-79AB79FEDF37}" presName="Parent1" presStyleLbl="revTx" presStyleIdx="0" presStyleCnt="0">
        <dgm:presLayoutVars>
          <dgm:chMax val="1"/>
          <dgm:chPref val="1"/>
          <dgm:bulletEnabled val="1"/>
        </dgm:presLayoutVars>
      </dgm:prSet>
      <dgm:spPr/>
    </dgm:pt>
  </dgm:ptLst>
  <dgm:cxnLst>
    <dgm:cxn modelId="{8E61E910-4697-4017-AA43-43D450179047}" type="presOf" srcId="{7C8F76B1-3F8F-45A5-91EB-642157CC682D}" destId="{E1D1EE9B-C8BA-45BE-A20B-5015665C634A}" srcOrd="1" destOrd="0" presId="urn:microsoft.com/office/officeart/2011/layout/CircleProcess"/>
    <dgm:cxn modelId="{F6829E13-5D0E-410B-9291-D56C1B5ACBA7}" type="presOf" srcId="{9748AA22-17E8-4802-A284-A8048BA32C4F}" destId="{F8C58B1F-C4CF-4B64-A15E-F3693D70A6F7}" srcOrd="0" destOrd="0" presId="urn:microsoft.com/office/officeart/2011/layout/CircleProcess"/>
    <dgm:cxn modelId="{DFA01D1C-37C4-430F-A006-E48255B60DD0}" srcId="{65522300-CA2B-4A23-BD4D-A438975DD51F}" destId="{99DACDDA-87D0-4C24-8CBE-490913D8E07C}" srcOrd="4" destOrd="0" parTransId="{7D340A26-1AB6-4A99-90B5-40BAD3B8415B}" sibTransId="{35748326-32FF-4DD2-944E-A4F64DE9EF08}"/>
    <dgm:cxn modelId="{7B2F121E-6A86-4343-BF34-D6ECB2AEBC94}" type="presOf" srcId="{99DACDDA-87D0-4C24-8CBE-490913D8E07C}" destId="{2075ED8A-9E0D-4CDB-95EC-9038408D6007}" srcOrd="1" destOrd="0" presId="urn:microsoft.com/office/officeart/2011/layout/CircleProcess"/>
    <dgm:cxn modelId="{F062EA35-DEDA-4B40-88DF-BF62AF6791D4}" type="presOf" srcId="{8077BC77-E98D-4DE3-89AD-E74D660BD74E}" destId="{28ABAACE-8378-436B-B4A3-74CFCCBF8C6D}" srcOrd="1" destOrd="0" presId="urn:microsoft.com/office/officeart/2011/layout/CircleProcess"/>
    <dgm:cxn modelId="{6122E858-761B-4600-95BE-7926D54CF698}" type="presOf" srcId="{8077BC77-E98D-4DE3-89AD-E74D660BD74E}" destId="{28EE232B-78CF-4351-9134-BE12D7D3051C}" srcOrd="0" destOrd="0" presId="urn:microsoft.com/office/officeart/2011/layout/CircleProcess"/>
    <dgm:cxn modelId="{CA635671-FECD-490C-B1F9-CF6CBC1A347C}" type="presOf" srcId="{8E9A8AC6-966B-4109-A25F-79AB79FEDF37}" destId="{138210AF-30C8-448B-84E3-621EB51CADB0}" srcOrd="0" destOrd="0" presId="urn:microsoft.com/office/officeart/2011/layout/CircleProcess"/>
    <dgm:cxn modelId="{CE3E0499-0CE0-4D6E-95A1-A8282B202828}" type="presOf" srcId="{7C8F76B1-3F8F-45A5-91EB-642157CC682D}" destId="{3FC48079-3710-499D-9C5B-13E77F65054F}" srcOrd="0" destOrd="0" presId="urn:microsoft.com/office/officeart/2011/layout/CircleProcess"/>
    <dgm:cxn modelId="{863954AC-13FB-45BA-A6CB-503F02AC9624}" srcId="{65522300-CA2B-4A23-BD4D-A438975DD51F}" destId="{8E9A8AC6-966B-4109-A25F-79AB79FEDF37}" srcOrd="0" destOrd="0" parTransId="{104B5DD1-58EF-4782-A0E7-CF4C773916AF}" sibTransId="{A011A6C7-FDFE-4CB4-8350-522D4156267C}"/>
    <dgm:cxn modelId="{FF0364B0-5EC4-4B02-BC9C-7DFEB13F1196}" type="presOf" srcId="{65522300-CA2B-4A23-BD4D-A438975DD51F}" destId="{D5B0B6A8-856F-405C-9B30-EB255A944E3C}" srcOrd="0" destOrd="0" presId="urn:microsoft.com/office/officeart/2011/layout/CircleProcess"/>
    <dgm:cxn modelId="{4542FCB1-9C73-4306-8059-0E71DAD28FAB}" type="presOf" srcId="{9748AA22-17E8-4802-A284-A8048BA32C4F}" destId="{A6C96F8A-8429-4D9C-B693-B42E3E0A071E}" srcOrd="1" destOrd="0" presId="urn:microsoft.com/office/officeart/2011/layout/CircleProcess"/>
    <dgm:cxn modelId="{94C004BC-FE7D-4AFD-AB42-95704AC0A534}" srcId="{65522300-CA2B-4A23-BD4D-A438975DD51F}" destId="{7C8F76B1-3F8F-45A5-91EB-642157CC682D}" srcOrd="3" destOrd="0" parTransId="{11DE0C17-3801-4732-AAA9-F96FEA3E914A}" sibTransId="{D3980784-4733-4C15-A59B-6DC115FBCC6C}"/>
    <dgm:cxn modelId="{6A83A9DD-0EC6-420F-838A-6F09863DB063}" type="presOf" srcId="{99DACDDA-87D0-4C24-8CBE-490913D8E07C}" destId="{870CE73D-4E3D-4D67-AA8F-5C61428A4A4B}" srcOrd="0" destOrd="0" presId="urn:microsoft.com/office/officeart/2011/layout/CircleProcess"/>
    <dgm:cxn modelId="{119869E7-83D6-4430-BA4D-E7D3F7C659F3}" srcId="{65522300-CA2B-4A23-BD4D-A438975DD51F}" destId="{9748AA22-17E8-4802-A284-A8048BA32C4F}" srcOrd="2" destOrd="0" parTransId="{FC4AD884-7E78-4EB2-B7F2-7D1C7134ADA6}" sibTransId="{50686489-6718-4EB0-B498-7695E3971597}"/>
    <dgm:cxn modelId="{47EB12EB-905F-480F-8B5B-1977E6CBEC47}" type="presOf" srcId="{8E9A8AC6-966B-4109-A25F-79AB79FEDF37}" destId="{9D017843-1A0D-4774-9A11-8F877AA768BE}" srcOrd="1" destOrd="0" presId="urn:microsoft.com/office/officeart/2011/layout/CircleProcess"/>
    <dgm:cxn modelId="{07BC29FA-8F6D-4846-92DB-878181593735}" srcId="{65522300-CA2B-4A23-BD4D-A438975DD51F}" destId="{8077BC77-E98D-4DE3-89AD-E74D660BD74E}" srcOrd="1" destOrd="0" parTransId="{E5CC40FB-7172-4466-8D78-EDCA9EF9D019}" sibTransId="{2BD6823F-9407-49A8-9E17-2B3DBD7DA677}"/>
    <dgm:cxn modelId="{7524D1DF-6AD4-4D80-A9FB-DE1C49B00213}" type="presParOf" srcId="{D5B0B6A8-856F-405C-9B30-EB255A944E3C}" destId="{44BDDC77-A935-4361-9E0F-64E005ADBA42}" srcOrd="0" destOrd="0" presId="urn:microsoft.com/office/officeart/2011/layout/CircleProcess"/>
    <dgm:cxn modelId="{76B5F9EC-8C11-44AB-B162-F6B286E93FF7}" type="presParOf" srcId="{44BDDC77-A935-4361-9E0F-64E005ADBA42}" destId="{F60AB2DE-1C39-4ADB-8C99-0BFA5D20EA7F}" srcOrd="0" destOrd="0" presId="urn:microsoft.com/office/officeart/2011/layout/CircleProcess"/>
    <dgm:cxn modelId="{E3A46D95-27EF-4D96-BACE-F64155781C61}" type="presParOf" srcId="{D5B0B6A8-856F-405C-9B30-EB255A944E3C}" destId="{090CE5C1-A555-4AF0-BC43-D4D77E6FB132}" srcOrd="1" destOrd="0" presId="urn:microsoft.com/office/officeart/2011/layout/CircleProcess"/>
    <dgm:cxn modelId="{D93334F2-6323-4DA6-9544-6CD2A5E17704}" type="presParOf" srcId="{090CE5C1-A555-4AF0-BC43-D4D77E6FB132}" destId="{870CE73D-4E3D-4D67-AA8F-5C61428A4A4B}" srcOrd="0" destOrd="0" presId="urn:microsoft.com/office/officeart/2011/layout/CircleProcess"/>
    <dgm:cxn modelId="{D17EB5FF-AC13-4181-A453-C1E3A7ACFBF4}" type="presParOf" srcId="{D5B0B6A8-856F-405C-9B30-EB255A944E3C}" destId="{2075ED8A-9E0D-4CDB-95EC-9038408D6007}" srcOrd="2" destOrd="0" presId="urn:microsoft.com/office/officeart/2011/layout/CircleProcess"/>
    <dgm:cxn modelId="{8472742F-ADBE-49DE-AEC2-078257DA0171}" type="presParOf" srcId="{D5B0B6A8-856F-405C-9B30-EB255A944E3C}" destId="{33AFF6EF-801C-4F63-A6C8-093628A1A474}" srcOrd="3" destOrd="0" presId="urn:microsoft.com/office/officeart/2011/layout/CircleProcess"/>
    <dgm:cxn modelId="{E5DFD0F5-731B-4C69-BD24-911A25030E3F}" type="presParOf" srcId="{33AFF6EF-801C-4F63-A6C8-093628A1A474}" destId="{088E402C-7098-48DE-837D-362978B2D4FC}" srcOrd="0" destOrd="0" presId="urn:microsoft.com/office/officeart/2011/layout/CircleProcess"/>
    <dgm:cxn modelId="{D6407B9A-4001-4E98-9494-31E37C2C9597}" type="presParOf" srcId="{D5B0B6A8-856F-405C-9B30-EB255A944E3C}" destId="{234A69B1-DD26-46D2-A497-D4F5107F1F9B}" srcOrd="4" destOrd="0" presId="urn:microsoft.com/office/officeart/2011/layout/CircleProcess"/>
    <dgm:cxn modelId="{0E9E06DF-E3BF-4C27-9D74-5F735B6C2047}" type="presParOf" srcId="{234A69B1-DD26-46D2-A497-D4F5107F1F9B}" destId="{3FC48079-3710-499D-9C5B-13E77F65054F}" srcOrd="0" destOrd="0" presId="urn:microsoft.com/office/officeart/2011/layout/CircleProcess"/>
    <dgm:cxn modelId="{582EE700-2C4B-4226-8E9F-2FED393EA3C8}" type="presParOf" srcId="{D5B0B6A8-856F-405C-9B30-EB255A944E3C}" destId="{E1D1EE9B-C8BA-45BE-A20B-5015665C634A}" srcOrd="5" destOrd="0" presId="urn:microsoft.com/office/officeart/2011/layout/CircleProcess"/>
    <dgm:cxn modelId="{C6897B83-108F-4472-AE1A-BB3F9E6BD2D2}" type="presParOf" srcId="{D5B0B6A8-856F-405C-9B30-EB255A944E3C}" destId="{8B1B94FD-66F9-40A7-B8C9-511363AA9B90}" srcOrd="6" destOrd="0" presId="urn:microsoft.com/office/officeart/2011/layout/CircleProcess"/>
    <dgm:cxn modelId="{D12FF94D-719D-42A5-BE2B-7176FD321CEF}" type="presParOf" srcId="{8B1B94FD-66F9-40A7-B8C9-511363AA9B90}" destId="{63324033-8FEB-4BF2-B8E5-A1FAF49689E1}" srcOrd="0" destOrd="0" presId="urn:microsoft.com/office/officeart/2011/layout/CircleProcess"/>
    <dgm:cxn modelId="{7C9205AA-CBB8-4FDD-8CD2-57FAE77ECCC0}" type="presParOf" srcId="{D5B0B6A8-856F-405C-9B30-EB255A944E3C}" destId="{9654D693-209A-4D5B-94C5-31FF9DEAFBBA}" srcOrd="7" destOrd="0" presId="urn:microsoft.com/office/officeart/2011/layout/CircleProcess"/>
    <dgm:cxn modelId="{476BF441-5CA0-41CA-AD15-D8DB06F05A2D}" type="presParOf" srcId="{9654D693-209A-4D5B-94C5-31FF9DEAFBBA}" destId="{F8C58B1F-C4CF-4B64-A15E-F3693D70A6F7}" srcOrd="0" destOrd="0" presId="urn:microsoft.com/office/officeart/2011/layout/CircleProcess"/>
    <dgm:cxn modelId="{CDD9E203-796A-4859-95D9-6B920B2F9B8E}" type="presParOf" srcId="{D5B0B6A8-856F-405C-9B30-EB255A944E3C}" destId="{A6C96F8A-8429-4D9C-B693-B42E3E0A071E}" srcOrd="8" destOrd="0" presId="urn:microsoft.com/office/officeart/2011/layout/CircleProcess"/>
    <dgm:cxn modelId="{FA74C7EA-C162-4357-9ABA-A1FB5F67B354}" type="presParOf" srcId="{D5B0B6A8-856F-405C-9B30-EB255A944E3C}" destId="{D617F946-79A1-4A88-8F89-4760C382D3D6}" srcOrd="9" destOrd="0" presId="urn:microsoft.com/office/officeart/2011/layout/CircleProcess"/>
    <dgm:cxn modelId="{340A69FD-6734-4D7C-BD1F-1E794B49056C}" type="presParOf" srcId="{D617F946-79A1-4A88-8F89-4760C382D3D6}" destId="{F58341B7-2587-4A70-BA74-D81DF2A3BE96}" srcOrd="0" destOrd="0" presId="urn:microsoft.com/office/officeart/2011/layout/CircleProcess"/>
    <dgm:cxn modelId="{B36C98B0-6147-41AF-9928-7E864D2EF06D}" type="presParOf" srcId="{D5B0B6A8-856F-405C-9B30-EB255A944E3C}" destId="{8AE13E14-3FF0-4CCC-98CC-F8AE9A9B21C2}" srcOrd="10" destOrd="0" presId="urn:microsoft.com/office/officeart/2011/layout/CircleProcess"/>
    <dgm:cxn modelId="{FA24BA21-F508-42D8-B1C3-67D2DB508A02}" type="presParOf" srcId="{8AE13E14-3FF0-4CCC-98CC-F8AE9A9B21C2}" destId="{28EE232B-78CF-4351-9134-BE12D7D3051C}" srcOrd="0" destOrd="0" presId="urn:microsoft.com/office/officeart/2011/layout/CircleProcess"/>
    <dgm:cxn modelId="{14CCCE7A-5282-4E6F-A7EC-639FFFA5138E}" type="presParOf" srcId="{D5B0B6A8-856F-405C-9B30-EB255A944E3C}" destId="{28ABAACE-8378-436B-B4A3-74CFCCBF8C6D}" srcOrd="11" destOrd="0" presId="urn:microsoft.com/office/officeart/2011/layout/CircleProcess"/>
    <dgm:cxn modelId="{4DF7672A-210C-46D5-99D1-6A7FB58F8E49}" type="presParOf" srcId="{D5B0B6A8-856F-405C-9B30-EB255A944E3C}" destId="{98DB0462-2FE2-4861-968C-B2EBE3FA4206}" srcOrd="12" destOrd="0" presId="urn:microsoft.com/office/officeart/2011/layout/CircleProcess"/>
    <dgm:cxn modelId="{A553333A-7409-4E6D-9F18-1721C536665B}" type="presParOf" srcId="{98DB0462-2FE2-4861-968C-B2EBE3FA4206}" destId="{A06AAFDE-189B-4206-9282-1DA26421348C}" srcOrd="0" destOrd="0" presId="urn:microsoft.com/office/officeart/2011/layout/CircleProcess"/>
    <dgm:cxn modelId="{240BE3C8-BF63-436A-9872-ADA344FD8ADA}" type="presParOf" srcId="{D5B0B6A8-856F-405C-9B30-EB255A944E3C}" destId="{742DD539-8C80-4B15-85B7-9AB22C60DC79}" srcOrd="13" destOrd="0" presId="urn:microsoft.com/office/officeart/2011/layout/CircleProcess"/>
    <dgm:cxn modelId="{A9A26442-A1EE-476E-A51B-B8AC47DB03D9}" type="presParOf" srcId="{742DD539-8C80-4B15-85B7-9AB22C60DC79}" destId="{138210AF-30C8-448B-84E3-621EB51CADB0}" srcOrd="0" destOrd="0" presId="urn:microsoft.com/office/officeart/2011/layout/CircleProcess"/>
    <dgm:cxn modelId="{E36E2F5B-3698-41FA-9E8A-BBBB078EA596}" type="presParOf" srcId="{D5B0B6A8-856F-405C-9B30-EB255A944E3C}" destId="{9D017843-1A0D-4774-9A11-8F877AA768BE}"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75CAA0-25B7-419B-AAB6-88EF735F909E}" type="doc">
      <dgm:prSet loTypeId="urn:microsoft.com/office/officeart/2005/8/layout/orgChart1" loCatId="hierarchy" qsTypeId="urn:microsoft.com/office/officeart/2005/8/quickstyle/simple1" qsCatId="simple" csTypeId="urn:microsoft.com/office/officeart/2005/8/colors/colorful5" csCatId="colorful"/>
      <dgm:spPr/>
      <dgm:t>
        <a:bodyPr/>
        <a:lstStyle/>
        <a:p>
          <a:endParaRPr lang="en-IE"/>
        </a:p>
      </dgm:t>
    </dgm:pt>
    <dgm:pt modelId="{BF5B1326-2C10-45A4-BB33-BBA68EA1DF3D}">
      <dgm:prSet/>
      <dgm:spPr/>
      <dgm:t>
        <a:bodyPr/>
        <a:lstStyle/>
        <a:p>
          <a:r>
            <a:rPr lang="en-IE"/>
            <a:t>Reduce </a:t>
          </a:r>
        </a:p>
      </dgm:t>
    </dgm:pt>
    <dgm:pt modelId="{374B66DB-F1AE-4761-830A-B29B03EA9E34}" type="parTrans" cxnId="{AA2505A3-173F-4959-B10C-DD8885E5FF7F}">
      <dgm:prSet/>
      <dgm:spPr/>
      <dgm:t>
        <a:bodyPr/>
        <a:lstStyle/>
        <a:p>
          <a:endParaRPr lang="en-IE"/>
        </a:p>
      </dgm:t>
    </dgm:pt>
    <dgm:pt modelId="{10EB73B8-29B4-4D38-82AA-6CDF00ADCCC8}" type="sibTrans" cxnId="{AA2505A3-173F-4959-B10C-DD8885E5FF7F}">
      <dgm:prSet/>
      <dgm:spPr/>
      <dgm:t>
        <a:bodyPr/>
        <a:lstStyle/>
        <a:p>
          <a:endParaRPr lang="en-IE"/>
        </a:p>
      </dgm:t>
    </dgm:pt>
    <dgm:pt modelId="{D4B5E166-40D2-42A8-985B-C01B3638E7DB}">
      <dgm:prSet/>
      <dgm:spPr/>
      <dgm:t>
        <a:bodyPr/>
        <a:lstStyle/>
        <a:p>
          <a:r>
            <a:rPr lang="en-IE"/>
            <a:t>Making individual contributions toa group identifiable when possible</a:t>
          </a:r>
        </a:p>
      </dgm:t>
    </dgm:pt>
    <dgm:pt modelId="{5D486080-A2A7-42D4-9707-A9C00C99707A}" type="parTrans" cxnId="{8DA5F47C-DE03-4DAF-A17C-775237904E28}">
      <dgm:prSet/>
      <dgm:spPr/>
      <dgm:t>
        <a:bodyPr/>
        <a:lstStyle/>
        <a:p>
          <a:endParaRPr lang="en-IE"/>
        </a:p>
      </dgm:t>
    </dgm:pt>
    <dgm:pt modelId="{D3843891-2467-47B0-9085-585866C6AC9E}" type="sibTrans" cxnId="{8DA5F47C-DE03-4DAF-A17C-775237904E28}">
      <dgm:prSet/>
      <dgm:spPr/>
      <dgm:t>
        <a:bodyPr/>
        <a:lstStyle/>
        <a:p>
          <a:endParaRPr lang="en-IE"/>
        </a:p>
      </dgm:t>
    </dgm:pt>
    <dgm:pt modelId="{C3F76CCA-AE28-4DF9-A6C6-030AB889BCFF}">
      <dgm:prSet/>
      <dgm:spPr/>
      <dgm:t>
        <a:bodyPr/>
        <a:lstStyle/>
        <a:p>
          <a:r>
            <a:rPr lang="en-IE"/>
            <a:t>Emphasising the valuable contributions of individuals members</a:t>
          </a:r>
        </a:p>
      </dgm:t>
    </dgm:pt>
    <dgm:pt modelId="{29B681D3-BE09-40F7-9204-613E074F0948}" type="parTrans" cxnId="{A053453D-DCC1-40AF-8FE6-FA5D56DDF03C}">
      <dgm:prSet/>
      <dgm:spPr/>
      <dgm:t>
        <a:bodyPr/>
        <a:lstStyle/>
        <a:p>
          <a:endParaRPr lang="en-IE"/>
        </a:p>
      </dgm:t>
    </dgm:pt>
    <dgm:pt modelId="{F8106474-A3BD-4F40-B136-4C7D2BB1E4E7}" type="sibTrans" cxnId="{A053453D-DCC1-40AF-8FE6-FA5D56DDF03C}">
      <dgm:prSet/>
      <dgm:spPr/>
      <dgm:t>
        <a:bodyPr/>
        <a:lstStyle/>
        <a:p>
          <a:endParaRPr lang="en-IE"/>
        </a:p>
      </dgm:t>
    </dgm:pt>
    <dgm:pt modelId="{32C14223-EBEA-4F03-AC15-3643A068EBA4}">
      <dgm:prSet/>
      <dgm:spPr/>
      <dgm:t>
        <a:bodyPr/>
        <a:lstStyle/>
        <a:p>
          <a:r>
            <a:rPr lang="en-IE"/>
            <a:t>Keeping group size at an appropriate level</a:t>
          </a:r>
        </a:p>
      </dgm:t>
    </dgm:pt>
    <dgm:pt modelId="{A384B335-3DA3-4F39-BE5C-861085485F71}" type="parTrans" cxnId="{E6360099-2441-403A-9D64-479540D4A9C8}">
      <dgm:prSet/>
      <dgm:spPr/>
      <dgm:t>
        <a:bodyPr/>
        <a:lstStyle/>
        <a:p>
          <a:endParaRPr lang="en-IE"/>
        </a:p>
      </dgm:t>
    </dgm:pt>
    <dgm:pt modelId="{7CFEAEF7-D046-411F-873F-C260A2F986CF}" type="sibTrans" cxnId="{E6360099-2441-403A-9D64-479540D4A9C8}">
      <dgm:prSet/>
      <dgm:spPr/>
      <dgm:t>
        <a:bodyPr/>
        <a:lstStyle/>
        <a:p>
          <a:endParaRPr lang="en-IE"/>
        </a:p>
      </dgm:t>
    </dgm:pt>
    <dgm:pt modelId="{671AB3B7-75FA-4B85-99F5-ADF4DBE25BC6}" type="pres">
      <dgm:prSet presAssocID="{E775CAA0-25B7-419B-AAB6-88EF735F909E}" presName="hierChild1" presStyleCnt="0">
        <dgm:presLayoutVars>
          <dgm:orgChart val="1"/>
          <dgm:chPref val="1"/>
          <dgm:dir/>
          <dgm:animOne val="branch"/>
          <dgm:animLvl val="lvl"/>
          <dgm:resizeHandles/>
        </dgm:presLayoutVars>
      </dgm:prSet>
      <dgm:spPr/>
    </dgm:pt>
    <dgm:pt modelId="{06F09EEC-D8CE-4585-A141-30FF716FDB93}" type="pres">
      <dgm:prSet presAssocID="{BF5B1326-2C10-45A4-BB33-BBA68EA1DF3D}" presName="hierRoot1" presStyleCnt="0">
        <dgm:presLayoutVars>
          <dgm:hierBranch val="init"/>
        </dgm:presLayoutVars>
      </dgm:prSet>
      <dgm:spPr/>
    </dgm:pt>
    <dgm:pt modelId="{BF03BF78-3B2F-45B9-BC5E-601DA8E6DF45}" type="pres">
      <dgm:prSet presAssocID="{BF5B1326-2C10-45A4-BB33-BBA68EA1DF3D}" presName="rootComposite1" presStyleCnt="0"/>
      <dgm:spPr/>
    </dgm:pt>
    <dgm:pt modelId="{3693AED0-4F36-4E13-B491-B8322C41DB18}" type="pres">
      <dgm:prSet presAssocID="{BF5B1326-2C10-45A4-BB33-BBA68EA1DF3D}" presName="rootText1" presStyleLbl="node0" presStyleIdx="0" presStyleCnt="1">
        <dgm:presLayoutVars>
          <dgm:chPref val="3"/>
        </dgm:presLayoutVars>
      </dgm:prSet>
      <dgm:spPr/>
    </dgm:pt>
    <dgm:pt modelId="{FF429123-0A92-4032-9C1B-02AF20CFBF9A}" type="pres">
      <dgm:prSet presAssocID="{BF5B1326-2C10-45A4-BB33-BBA68EA1DF3D}" presName="rootConnector1" presStyleLbl="node1" presStyleIdx="0" presStyleCnt="0"/>
      <dgm:spPr/>
    </dgm:pt>
    <dgm:pt modelId="{E10E9DE7-E972-4010-82A4-62790CAF21AF}" type="pres">
      <dgm:prSet presAssocID="{BF5B1326-2C10-45A4-BB33-BBA68EA1DF3D}" presName="hierChild2" presStyleCnt="0"/>
      <dgm:spPr/>
    </dgm:pt>
    <dgm:pt modelId="{6EEAF8E9-7E55-47C7-8F00-8B80E73A3A51}" type="pres">
      <dgm:prSet presAssocID="{5D486080-A2A7-42D4-9707-A9C00C99707A}" presName="Name37" presStyleLbl="parChTrans1D2" presStyleIdx="0" presStyleCnt="3"/>
      <dgm:spPr/>
    </dgm:pt>
    <dgm:pt modelId="{F2D62CAF-A482-4532-97CD-4AB1C0389C4E}" type="pres">
      <dgm:prSet presAssocID="{D4B5E166-40D2-42A8-985B-C01B3638E7DB}" presName="hierRoot2" presStyleCnt="0">
        <dgm:presLayoutVars>
          <dgm:hierBranch val="init"/>
        </dgm:presLayoutVars>
      </dgm:prSet>
      <dgm:spPr/>
    </dgm:pt>
    <dgm:pt modelId="{788E2CCB-9233-410C-B838-1FCD08DAB26B}" type="pres">
      <dgm:prSet presAssocID="{D4B5E166-40D2-42A8-985B-C01B3638E7DB}" presName="rootComposite" presStyleCnt="0"/>
      <dgm:spPr/>
    </dgm:pt>
    <dgm:pt modelId="{A62C9B61-9CDC-4146-9718-B6D1DF9C1C3E}" type="pres">
      <dgm:prSet presAssocID="{D4B5E166-40D2-42A8-985B-C01B3638E7DB}" presName="rootText" presStyleLbl="node2" presStyleIdx="0" presStyleCnt="3">
        <dgm:presLayoutVars>
          <dgm:chPref val="3"/>
        </dgm:presLayoutVars>
      </dgm:prSet>
      <dgm:spPr/>
    </dgm:pt>
    <dgm:pt modelId="{C532041C-3CFE-4B71-BCAC-2A7C8F0BC9D9}" type="pres">
      <dgm:prSet presAssocID="{D4B5E166-40D2-42A8-985B-C01B3638E7DB}" presName="rootConnector" presStyleLbl="node2" presStyleIdx="0" presStyleCnt="3"/>
      <dgm:spPr/>
    </dgm:pt>
    <dgm:pt modelId="{73CE1858-4702-4C38-A32D-F4DA6E95AC1E}" type="pres">
      <dgm:prSet presAssocID="{D4B5E166-40D2-42A8-985B-C01B3638E7DB}" presName="hierChild4" presStyleCnt="0"/>
      <dgm:spPr/>
    </dgm:pt>
    <dgm:pt modelId="{C31E8C84-F980-4CDE-855A-91D31D0E3BA7}" type="pres">
      <dgm:prSet presAssocID="{D4B5E166-40D2-42A8-985B-C01B3638E7DB}" presName="hierChild5" presStyleCnt="0"/>
      <dgm:spPr/>
    </dgm:pt>
    <dgm:pt modelId="{75C908D1-C4FA-4AA6-A38F-2271DDAC8542}" type="pres">
      <dgm:prSet presAssocID="{29B681D3-BE09-40F7-9204-613E074F0948}" presName="Name37" presStyleLbl="parChTrans1D2" presStyleIdx="1" presStyleCnt="3"/>
      <dgm:spPr/>
    </dgm:pt>
    <dgm:pt modelId="{09264A45-6B47-4DD9-A751-F284B5A1FFF8}" type="pres">
      <dgm:prSet presAssocID="{C3F76CCA-AE28-4DF9-A6C6-030AB889BCFF}" presName="hierRoot2" presStyleCnt="0">
        <dgm:presLayoutVars>
          <dgm:hierBranch val="init"/>
        </dgm:presLayoutVars>
      </dgm:prSet>
      <dgm:spPr/>
    </dgm:pt>
    <dgm:pt modelId="{96B1C118-2323-4322-A601-E0F2AAE76E41}" type="pres">
      <dgm:prSet presAssocID="{C3F76CCA-AE28-4DF9-A6C6-030AB889BCFF}" presName="rootComposite" presStyleCnt="0"/>
      <dgm:spPr/>
    </dgm:pt>
    <dgm:pt modelId="{30E6CF8C-FFC1-4559-97D6-185B46DD56F0}" type="pres">
      <dgm:prSet presAssocID="{C3F76CCA-AE28-4DF9-A6C6-030AB889BCFF}" presName="rootText" presStyleLbl="node2" presStyleIdx="1" presStyleCnt="3">
        <dgm:presLayoutVars>
          <dgm:chPref val="3"/>
        </dgm:presLayoutVars>
      </dgm:prSet>
      <dgm:spPr/>
    </dgm:pt>
    <dgm:pt modelId="{79C27D50-9D07-4050-A40C-A8DDA829C1DD}" type="pres">
      <dgm:prSet presAssocID="{C3F76CCA-AE28-4DF9-A6C6-030AB889BCFF}" presName="rootConnector" presStyleLbl="node2" presStyleIdx="1" presStyleCnt="3"/>
      <dgm:spPr/>
    </dgm:pt>
    <dgm:pt modelId="{6D169CF8-6489-422B-9391-73102170BDBE}" type="pres">
      <dgm:prSet presAssocID="{C3F76CCA-AE28-4DF9-A6C6-030AB889BCFF}" presName="hierChild4" presStyleCnt="0"/>
      <dgm:spPr/>
    </dgm:pt>
    <dgm:pt modelId="{2CC2CF63-3FCC-43B3-A7B7-A5590D71F22E}" type="pres">
      <dgm:prSet presAssocID="{C3F76CCA-AE28-4DF9-A6C6-030AB889BCFF}" presName="hierChild5" presStyleCnt="0"/>
      <dgm:spPr/>
    </dgm:pt>
    <dgm:pt modelId="{4019578F-A993-40B7-B41D-1A84959492FE}" type="pres">
      <dgm:prSet presAssocID="{A384B335-3DA3-4F39-BE5C-861085485F71}" presName="Name37" presStyleLbl="parChTrans1D2" presStyleIdx="2" presStyleCnt="3"/>
      <dgm:spPr/>
    </dgm:pt>
    <dgm:pt modelId="{5B2C2E14-352F-4857-8ED9-960CA0CDE9FB}" type="pres">
      <dgm:prSet presAssocID="{32C14223-EBEA-4F03-AC15-3643A068EBA4}" presName="hierRoot2" presStyleCnt="0">
        <dgm:presLayoutVars>
          <dgm:hierBranch val="init"/>
        </dgm:presLayoutVars>
      </dgm:prSet>
      <dgm:spPr/>
    </dgm:pt>
    <dgm:pt modelId="{B8EB9A63-9B64-43DA-AC3A-D0315353E5D6}" type="pres">
      <dgm:prSet presAssocID="{32C14223-EBEA-4F03-AC15-3643A068EBA4}" presName="rootComposite" presStyleCnt="0"/>
      <dgm:spPr/>
    </dgm:pt>
    <dgm:pt modelId="{D3804242-95E7-4C56-BB93-60D53A739532}" type="pres">
      <dgm:prSet presAssocID="{32C14223-EBEA-4F03-AC15-3643A068EBA4}" presName="rootText" presStyleLbl="node2" presStyleIdx="2" presStyleCnt="3">
        <dgm:presLayoutVars>
          <dgm:chPref val="3"/>
        </dgm:presLayoutVars>
      </dgm:prSet>
      <dgm:spPr/>
    </dgm:pt>
    <dgm:pt modelId="{D5653E1D-6586-4912-A756-2E6AD9A3FC6F}" type="pres">
      <dgm:prSet presAssocID="{32C14223-EBEA-4F03-AC15-3643A068EBA4}" presName="rootConnector" presStyleLbl="node2" presStyleIdx="2" presStyleCnt="3"/>
      <dgm:spPr/>
    </dgm:pt>
    <dgm:pt modelId="{6B363543-8F57-47D9-9D69-29B7819EB3A9}" type="pres">
      <dgm:prSet presAssocID="{32C14223-EBEA-4F03-AC15-3643A068EBA4}" presName="hierChild4" presStyleCnt="0"/>
      <dgm:spPr/>
    </dgm:pt>
    <dgm:pt modelId="{3B380801-D2E6-4D68-8442-A3A2CF34D5DD}" type="pres">
      <dgm:prSet presAssocID="{32C14223-EBEA-4F03-AC15-3643A068EBA4}" presName="hierChild5" presStyleCnt="0"/>
      <dgm:spPr/>
    </dgm:pt>
    <dgm:pt modelId="{C61C9ECE-C53A-4D96-9E2C-0E6BB0605785}" type="pres">
      <dgm:prSet presAssocID="{BF5B1326-2C10-45A4-BB33-BBA68EA1DF3D}" presName="hierChild3" presStyleCnt="0"/>
      <dgm:spPr/>
    </dgm:pt>
  </dgm:ptLst>
  <dgm:cxnLst>
    <dgm:cxn modelId="{C15F7327-A9DF-4E61-A655-3CAB918BF3E9}" type="presOf" srcId="{A384B335-3DA3-4F39-BE5C-861085485F71}" destId="{4019578F-A993-40B7-B41D-1A84959492FE}" srcOrd="0" destOrd="0" presId="urn:microsoft.com/office/officeart/2005/8/layout/orgChart1"/>
    <dgm:cxn modelId="{A053453D-DCC1-40AF-8FE6-FA5D56DDF03C}" srcId="{BF5B1326-2C10-45A4-BB33-BBA68EA1DF3D}" destId="{C3F76CCA-AE28-4DF9-A6C6-030AB889BCFF}" srcOrd="1" destOrd="0" parTransId="{29B681D3-BE09-40F7-9204-613E074F0948}" sibTransId="{F8106474-A3BD-4F40-B136-4C7D2BB1E4E7}"/>
    <dgm:cxn modelId="{D605D143-38BA-4F13-857F-B1147D0E3BF7}" type="presOf" srcId="{BF5B1326-2C10-45A4-BB33-BBA68EA1DF3D}" destId="{3693AED0-4F36-4E13-B491-B8322C41DB18}" srcOrd="0" destOrd="0" presId="urn:microsoft.com/office/officeart/2005/8/layout/orgChart1"/>
    <dgm:cxn modelId="{949AA34A-751E-4487-BCE2-B118F0D8AEB8}" type="presOf" srcId="{D4B5E166-40D2-42A8-985B-C01B3638E7DB}" destId="{C532041C-3CFE-4B71-BCAC-2A7C8F0BC9D9}" srcOrd="1" destOrd="0" presId="urn:microsoft.com/office/officeart/2005/8/layout/orgChart1"/>
    <dgm:cxn modelId="{81A7FE5B-D244-48D1-B141-96CA6BB58253}" type="presOf" srcId="{32C14223-EBEA-4F03-AC15-3643A068EBA4}" destId="{D3804242-95E7-4C56-BB93-60D53A739532}" srcOrd="0" destOrd="0" presId="urn:microsoft.com/office/officeart/2005/8/layout/orgChart1"/>
    <dgm:cxn modelId="{8DA5F47C-DE03-4DAF-A17C-775237904E28}" srcId="{BF5B1326-2C10-45A4-BB33-BBA68EA1DF3D}" destId="{D4B5E166-40D2-42A8-985B-C01B3638E7DB}" srcOrd="0" destOrd="0" parTransId="{5D486080-A2A7-42D4-9707-A9C00C99707A}" sibTransId="{D3843891-2467-47B0-9085-585866C6AC9E}"/>
    <dgm:cxn modelId="{AB27607E-607A-46E5-8555-F3BB951DDA58}" type="presOf" srcId="{29B681D3-BE09-40F7-9204-613E074F0948}" destId="{75C908D1-C4FA-4AA6-A38F-2271DDAC8542}" srcOrd="0" destOrd="0" presId="urn:microsoft.com/office/officeart/2005/8/layout/orgChart1"/>
    <dgm:cxn modelId="{8FDF9B91-5E05-4C3F-88B7-D678D8EAD2E3}" type="presOf" srcId="{D4B5E166-40D2-42A8-985B-C01B3638E7DB}" destId="{A62C9B61-9CDC-4146-9718-B6D1DF9C1C3E}" srcOrd="0" destOrd="0" presId="urn:microsoft.com/office/officeart/2005/8/layout/orgChart1"/>
    <dgm:cxn modelId="{E6360099-2441-403A-9D64-479540D4A9C8}" srcId="{BF5B1326-2C10-45A4-BB33-BBA68EA1DF3D}" destId="{32C14223-EBEA-4F03-AC15-3643A068EBA4}" srcOrd="2" destOrd="0" parTransId="{A384B335-3DA3-4F39-BE5C-861085485F71}" sibTransId="{7CFEAEF7-D046-411F-873F-C260A2F986CF}"/>
    <dgm:cxn modelId="{9E217D9F-AB8B-4DC1-8F4F-CD583578D32A}" type="presOf" srcId="{C3F76CCA-AE28-4DF9-A6C6-030AB889BCFF}" destId="{30E6CF8C-FFC1-4559-97D6-185B46DD56F0}" srcOrd="0" destOrd="0" presId="urn:microsoft.com/office/officeart/2005/8/layout/orgChart1"/>
    <dgm:cxn modelId="{AA2505A3-173F-4959-B10C-DD8885E5FF7F}" srcId="{E775CAA0-25B7-419B-AAB6-88EF735F909E}" destId="{BF5B1326-2C10-45A4-BB33-BBA68EA1DF3D}" srcOrd="0" destOrd="0" parTransId="{374B66DB-F1AE-4761-830A-B29B03EA9E34}" sibTransId="{10EB73B8-29B4-4D38-82AA-6CDF00ADCCC8}"/>
    <dgm:cxn modelId="{3085B8BA-D04B-4D8C-8C5E-8C1F378E6411}" type="presOf" srcId="{32C14223-EBEA-4F03-AC15-3643A068EBA4}" destId="{D5653E1D-6586-4912-A756-2E6AD9A3FC6F}" srcOrd="1" destOrd="0" presId="urn:microsoft.com/office/officeart/2005/8/layout/orgChart1"/>
    <dgm:cxn modelId="{3B73B7BB-3A5F-4A98-880E-B8FC366A681D}" type="presOf" srcId="{BF5B1326-2C10-45A4-BB33-BBA68EA1DF3D}" destId="{FF429123-0A92-4032-9C1B-02AF20CFBF9A}" srcOrd="1" destOrd="0" presId="urn:microsoft.com/office/officeart/2005/8/layout/orgChart1"/>
    <dgm:cxn modelId="{DD1448CA-20F8-4AFD-814B-8968339D2E9A}" type="presOf" srcId="{E775CAA0-25B7-419B-AAB6-88EF735F909E}" destId="{671AB3B7-75FA-4B85-99F5-ADF4DBE25BC6}" srcOrd="0" destOrd="0" presId="urn:microsoft.com/office/officeart/2005/8/layout/orgChart1"/>
    <dgm:cxn modelId="{902D72E8-F108-4A01-B5B7-FFB1FCD5F7FA}" type="presOf" srcId="{5D486080-A2A7-42D4-9707-A9C00C99707A}" destId="{6EEAF8E9-7E55-47C7-8F00-8B80E73A3A51}" srcOrd="0" destOrd="0" presId="urn:microsoft.com/office/officeart/2005/8/layout/orgChart1"/>
    <dgm:cxn modelId="{22BA81FD-2552-41AF-9BC8-60A0BF45A1C6}" type="presOf" srcId="{C3F76CCA-AE28-4DF9-A6C6-030AB889BCFF}" destId="{79C27D50-9D07-4050-A40C-A8DDA829C1DD}" srcOrd="1" destOrd="0" presId="urn:microsoft.com/office/officeart/2005/8/layout/orgChart1"/>
    <dgm:cxn modelId="{C4D9F093-5E38-46EE-98E1-D1773C64414C}" type="presParOf" srcId="{671AB3B7-75FA-4B85-99F5-ADF4DBE25BC6}" destId="{06F09EEC-D8CE-4585-A141-30FF716FDB93}" srcOrd="0" destOrd="0" presId="urn:microsoft.com/office/officeart/2005/8/layout/orgChart1"/>
    <dgm:cxn modelId="{11860732-1D1F-41E2-B043-4A8666F11A3D}" type="presParOf" srcId="{06F09EEC-D8CE-4585-A141-30FF716FDB93}" destId="{BF03BF78-3B2F-45B9-BC5E-601DA8E6DF45}" srcOrd="0" destOrd="0" presId="urn:microsoft.com/office/officeart/2005/8/layout/orgChart1"/>
    <dgm:cxn modelId="{BA8C46BC-5872-40EE-91E6-B1CAC8CB452E}" type="presParOf" srcId="{BF03BF78-3B2F-45B9-BC5E-601DA8E6DF45}" destId="{3693AED0-4F36-4E13-B491-B8322C41DB18}" srcOrd="0" destOrd="0" presId="urn:microsoft.com/office/officeart/2005/8/layout/orgChart1"/>
    <dgm:cxn modelId="{FA9E129B-527C-450A-AE01-96D8F322BF19}" type="presParOf" srcId="{BF03BF78-3B2F-45B9-BC5E-601DA8E6DF45}" destId="{FF429123-0A92-4032-9C1B-02AF20CFBF9A}" srcOrd="1" destOrd="0" presId="urn:microsoft.com/office/officeart/2005/8/layout/orgChart1"/>
    <dgm:cxn modelId="{39A4CA22-D3AE-45ED-9803-85FC064A4543}" type="presParOf" srcId="{06F09EEC-D8CE-4585-A141-30FF716FDB93}" destId="{E10E9DE7-E972-4010-82A4-62790CAF21AF}" srcOrd="1" destOrd="0" presId="urn:microsoft.com/office/officeart/2005/8/layout/orgChart1"/>
    <dgm:cxn modelId="{8312D418-94D2-4C10-8CD1-A1B5F9A890CE}" type="presParOf" srcId="{E10E9DE7-E972-4010-82A4-62790CAF21AF}" destId="{6EEAF8E9-7E55-47C7-8F00-8B80E73A3A51}" srcOrd="0" destOrd="0" presId="urn:microsoft.com/office/officeart/2005/8/layout/orgChart1"/>
    <dgm:cxn modelId="{CF75A3AD-4E72-4BEF-A3B5-DF39CF7F5486}" type="presParOf" srcId="{E10E9DE7-E972-4010-82A4-62790CAF21AF}" destId="{F2D62CAF-A482-4532-97CD-4AB1C0389C4E}" srcOrd="1" destOrd="0" presId="urn:microsoft.com/office/officeart/2005/8/layout/orgChart1"/>
    <dgm:cxn modelId="{AF2D97A1-2C6C-427B-9185-EBF6E02F0730}" type="presParOf" srcId="{F2D62CAF-A482-4532-97CD-4AB1C0389C4E}" destId="{788E2CCB-9233-410C-B838-1FCD08DAB26B}" srcOrd="0" destOrd="0" presId="urn:microsoft.com/office/officeart/2005/8/layout/orgChart1"/>
    <dgm:cxn modelId="{7E6A2FEA-619C-4685-B229-6B2535C01056}" type="presParOf" srcId="{788E2CCB-9233-410C-B838-1FCD08DAB26B}" destId="{A62C9B61-9CDC-4146-9718-B6D1DF9C1C3E}" srcOrd="0" destOrd="0" presId="urn:microsoft.com/office/officeart/2005/8/layout/orgChart1"/>
    <dgm:cxn modelId="{630E281A-6ABD-45BC-954D-7AEDC991DE61}" type="presParOf" srcId="{788E2CCB-9233-410C-B838-1FCD08DAB26B}" destId="{C532041C-3CFE-4B71-BCAC-2A7C8F0BC9D9}" srcOrd="1" destOrd="0" presId="urn:microsoft.com/office/officeart/2005/8/layout/orgChart1"/>
    <dgm:cxn modelId="{36C9E276-2611-4DEE-884A-3DD492E79E5B}" type="presParOf" srcId="{F2D62CAF-A482-4532-97CD-4AB1C0389C4E}" destId="{73CE1858-4702-4C38-A32D-F4DA6E95AC1E}" srcOrd="1" destOrd="0" presId="urn:microsoft.com/office/officeart/2005/8/layout/orgChart1"/>
    <dgm:cxn modelId="{9C900388-2BB3-4282-B4B0-95F73C4E90C6}" type="presParOf" srcId="{F2D62CAF-A482-4532-97CD-4AB1C0389C4E}" destId="{C31E8C84-F980-4CDE-855A-91D31D0E3BA7}" srcOrd="2" destOrd="0" presId="urn:microsoft.com/office/officeart/2005/8/layout/orgChart1"/>
    <dgm:cxn modelId="{238463A1-70C5-4E95-A0CF-54E580B91856}" type="presParOf" srcId="{E10E9DE7-E972-4010-82A4-62790CAF21AF}" destId="{75C908D1-C4FA-4AA6-A38F-2271DDAC8542}" srcOrd="2" destOrd="0" presId="urn:microsoft.com/office/officeart/2005/8/layout/orgChart1"/>
    <dgm:cxn modelId="{63109915-4137-4748-8CE4-E3162CB399A0}" type="presParOf" srcId="{E10E9DE7-E972-4010-82A4-62790CAF21AF}" destId="{09264A45-6B47-4DD9-A751-F284B5A1FFF8}" srcOrd="3" destOrd="0" presId="urn:microsoft.com/office/officeart/2005/8/layout/orgChart1"/>
    <dgm:cxn modelId="{E6956100-097A-40D5-8C57-954417968325}" type="presParOf" srcId="{09264A45-6B47-4DD9-A751-F284B5A1FFF8}" destId="{96B1C118-2323-4322-A601-E0F2AAE76E41}" srcOrd="0" destOrd="0" presId="urn:microsoft.com/office/officeart/2005/8/layout/orgChart1"/>
    <dgm:cxn modelId="{FAD59A85-4C65-423F-8B73-88AB12B6D4AC}" type="presParOf" srcId="{96B1C118-2323-4322-A601-E0F2AAE76E41}" destId="{30E6CF8C-FFC1-4559-97D6-185B46DD56F0}" srcOrd="0" destOrd="0" presId="urn:microsoft.com/office/officeart/2005/8/layout/orgChart1"/>
    <dgm:cxn modelId="{8F94276B-4052-40C8-903C-6CB8E636F165}" type="presParOf" srcId="{96B1C118-2323-4322-A601-E0F2AAE76E41}" destId="{79C27D50-9D07-4050-A40C-A8DDA829C1DD}" srcOrd="1" destOrd="0" presId="urn:microsoft.com/office/officeart/2005/8/layout/orgChart1"/>
    <dgm:cxn modelId="{57BAEE7D-8A0B-4BCB-8141-7A4C564595E6}" type="presParOf" srcId="{09264A45-6B47-4DD9-A751-F284B5A1FFF8}" destId="{6D169CF8-6489-422B-9391-73102170BDBE}" srcOrd="1" destOrd="0" presId="urn:microsoft.com/office/officeart/2005/8/layout/orgChart1"/>
    <dgm:cxn modelId="{16C06078-400A-4EEF-BDA1-AB11BAC2AE60}" type="presParOf" srcId="{09264A45-6B47-4DD9-A751-F284B5A1FFF8}" destId="{2CC2CF63-3FCC-43B3-A7B7-A5590D71F22E}" srcOrd="2" destOrd="0" presId="urn:microsoft.com/office/officeart/2005/8/layout/orgChart1"/>
    <dgm:cxn modelId="{AC2D7037-D3C3-48BD-96C8-8910B45BFA6E}" type="presParOf" srcId="{E10E9DE7-E972-4010-82A4-62790CAF21AF}" destId="{4019578F-A993-40B7-B41D-1A84959492FE}" srcOrd="4" destOrd="0" presId="urn:microsoft.com/office/officeart/2005/8/layout/orgChart1"/>
    <dgm:cxn modelId="{AD6433FB-17BA-4BF5-8B07-F654C8BA5C75}" type="presParOf" srcId="{E10E9DE7-E972-4010-82A4-62790CAF21AF}" destId="{5B2C2E14-352F-4857-8ED9-960CA0CDE9FB}" srcOrd="5" destOrd="0" presId="urn:microsoft.com/office/officeart/2005/8/layout/orgChart1"/>
    <dgm:cxn modelId="{FADEF7CD-F1C4-442C-9C16-E997ABDFD656}" type="presParOf" srcId="{5B2C2E14-352F-4857-8ED9-960CA0CDE9FB}" destId="{B8EB9A63-9B64-43DA-AC3A-D0315353E5D6}" srcOrd="0" destOrd="0" presId="urn:microsoft.com/office/officeart/2005/8/layout/orgChart1"/>
    <dgm:cxn modelId="{D4C397CD-3BA0-4109-A8A9-25E83935AE22}" type="presParOf" srcId="{B8EB9A63-9B64-43DA-AC3A-D0315353E5D6}" destId="{D3804242-95E7-4C56-BB93-60D53A739532}" srcOrd="0" destOrd="0" presId="urn:microsoft.com/office/officeart/2005/8/layout/orgChart1"/>
    <dgm:cxn modelId="{44242BA5-51A9-44E9-B64E-1CBFD3064457}" type="presParOf" srcId="{B8EB9A63-9B64-43DA-AC3A-D0315353E5D6}" destId="{D5653E1D-6586-4912-A756-2E6AD9A3FC6F}" srcOrd="1" destOrd="0" presId="urn:microsoft.com/office/officeart/2005/8/layout/orgChart1"/>
    <dgm:cxn modelId="{329657D1-E071-45C4-A4E3-0BD5A0DBE862}" type="presParOf" srcId="{5B2C2E14-352F-4857-8ED9-960CA0CDE9FB}" destId="{6B363543-8F57-47D9-9D69-29B7819EB3A9}" srcOrd="1" destOrd="0" presId="urn:microsoft.com/office/officeart/2005/8/layout/orgChart1"/>
    <dgm:cxn modelId="{2F024D45-CD87-4F9F-AD81-612365B5A437}" type="presParOf" srcId="{5B2C2E14-352F-4857-8ED9-960CA0CDE9FB}" destId="{3B380801-D2E6-4D68-8442-A3A2CF34D5DD}" srcOrd="2" destOrd="0" presId="urn:microsoft.com/office/officeart/2005/8/layout/orgChart1"/>
    <dgm:cxn modelId="{7A3B7D3A-F0D2-4A56-A1A1-6E3DF70AD5CF}" type="presParOf" srcId="{06F09EEC-D8CE-4585-A141-30FF716FDB93}" destId="{C61C9ECE-C53A-4D96-9E2C-0E6BB060578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C9AE93-7FD3-49FF-8DF0-3DE071703FCD}"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en-IE"/>
        </a:p>
      </dgm:t>
    </dgm:pt>
    <dgm:pt modelId="{5FF9035C-CA23-4D84-9566-0A0A1AF50770}">
      <dgm:prSet/>
      <dgm:spPr/>
      <dgm:t>
        <a:bodyPr/>
        <a:lstStyle/>
        <a:p>
          <a:r>
            <a:rPr lang="en-IE" dirty="0"/>
            <a:t>The Paradigm</a:t>
          </a:r>
        </a:p>
      </dgm:t>
    </dgm:pt>
    <dgm:pt modelId="{0905966A-AAD0-4554-9EF1-612AB2232A8F}" type="parTrans" cxnId="{E2F93A02-63FB-4925-BBB6-B4B76ECC8C4B}">
      <dgm:prSet/>
      <dgm:spPr/>
      <dgm:t>
        <a:bodyPr/>
        <a:lstStyle/>
        <a:p>
          <a:endParaRPr lang="en-IE"/>
        </a:p>
      </dgm:t>
    </dgm:pt>
    <dgm:pt modelId="{4BB98E9F-11BD-464F-887B-C63E35745132}" type="sibTrans" cxnId="{E2F93A02-63FB-4925-BBB6-B4B76ECC8C4B}">
      <dgm:prSet/>
      <dgm:spPr/>
      <dgm:t>
        <a:bodyPr/>
        <a:lstStyle/>
        <a:p>
          <a:endParaRPr lang="en-IE"/>
        </a:p>
      </dgm:t>
    </dgm:pt>
    <dgm:pt modelId="{00DC07A9-A26C-4AE8-B96E-BE2F3D0C9082}">
      <dgm:prSet/>
      <dgm:spPr/>
      <dgm:t>
        <a:bodyPr/>
        <a:lstStyle/>
        <a:p>
          <a:r>
            <a:rPr lang="en-IE" dirty="0"/>
            <a:t>Stories</a:t>
          </a:r>
        </a:p>
      </dgm:t>
    </dgm:pt>
    <dgm:pt modelId="{26E9ECFC-3D47-431C-87FA-CC4B777A7BDC}" type="parTrans" cxnId="{61045566-6E3F-4061-B87D-6C8982308170}">
      <dgm:prSet/>
      <dgm:spPr/>
      <dgm:t>
        <a:bodyPr/>
        <a:lstStyle/>
        <a:p>
          <a:endParaRPr lang="en-IE"/>
        </a:p>
      </dgm:t>
    </dgm:pt>
    <dgm:pt modelId="{153AF764-C9CD-4553-AFD7-0DAD2C24502A}" type="sibTrans" cxnId="{61045566-6E3F-4061-B87D-6C8982308170}">
      <dgm:prSet/>
      <dgm:spPr/>
      <dgm:t>
        <a:bodyPr/>
        <a:lstStyle/>
        <a:p>
          <a:endParaRPr lang="en-IE"/>
        </a:p>
      </dgm:t>
    </dgm:pt>
    <dgm:pt modelId="{34BF2B07-12BF-4B6B-B936-2EA3A2E60F7D}">
      <dgm:prSet/>
      <dgm:spPr/>
      <dgm:t>
        <a:bodyPr/>
        <a:lstStyle/>
        <a:p>
          <a:r>
            <a:rPr lang="en-IE"/>
            <a:t>Rituals &amp; Routines</a:t>
          </a:r>
        </a:p>
      </dgm:t>
    </dgm:pt>
    <dgm:pt modelId="{2274AD4E-DCBF-45C4-9278-2D7D2BAE1C72}" type="parTrans" cxnId="{F0FDE850-2EBE-40CD-948F-E0F036C6348F}">
      <dgm:prSet/>
      <dgm:spPr/>
      <dgm:t>
        <a:bodyPr/>
        <a:lstStyle/>
        <a:p>
          <a:endParaRPr lang="en-IE"/>
        </a:p>
      </dgm:t>
    </dgm:pt>
    <dgm:pt modelId="{3C3AFE2D-D57E-45CC-8965-9F1D71D0BAD8}" type="sibTrans" cxnId="{F0FDE850-2EBE-40CD-948F-E0F036C6348F}">
      <dgm:prSet/>
      <dgm:spPr/>
      <dgm:t>
        <a:bodyPr/>
        <a:lstStyle/>
        <a:p>
          <a:endParaRPr lang="en-IE"/>
        </a:p>
      </dgm:t>
    </dgm:pt>
    <dgm:pt modelId="{EEFB8DAB-5111-4DD9-8DE4-C167BCCA5AF8}">
      <dgm:prSet/>
      <dgm:spPr/>
      <dgm:t>
        <a:bodyPr/>
        <a:lstStyle/>
        <a:p>
          <a:r>
            <a:rPr lang="en-IE"/>
            <a:t>Symbols</a:t>
          </a:r>
        </a:p>
      </dgm:t>
    </dgm:pt>
    <dgm:pt modelId="{E9AE1B3C-30B4-41C3-A1F3-6A85A351C1CB}" type="parTrans" cxnId="{D75CDA72-76CC-4D82-8CE4-1F99455CBCCC}">
      <dgm:prSet/>
      <dgm:spPr/>
      <dgm:t>
        <a:bodyPr/>
        <a:lstStyle/>
        <a:p>
          <a:endParaRPr lang="en-IE"/>
        </a:p>
      </dgm:t>
    </dgm:pt>
    <dgm:pt modelId="{698BE8B1-7D24-4831-812D-6728DB750633}" type="sibTrans" cxnId="{D75CDA72-76CC-4D82-8CE4-1F99455CBCCC}">
      <dgm:prSet/>
      <dgm:spPr/>
      <dgm:t>
        <a:bodyPr/>
        <a:lstStyle/>
        <a:p>
          <a:endParaRPr lang="en-IE"/>
        </a:p>
      </dgm:t>
    </dgm:pt>
    <dgm:pt modelId="{325ACE72-3E46-4273-8F6A-EB2DB278EAB5}">
      <dgm:prSet/>
      <dgm:spPr/>
      <dgm:t>
        <a:bodyPr/>
        <a:lstStyle/>
        <a:p>
          <a:r>
            <a:rPr lang="en-IE" dirty="0"/>
            <a:t>Power Structures</a:t>
          </a:r>
        </a:p>
      </dgm:t>
    </dgm:pt>
    <dgm:pt modelId="{B90C3A39-D557-4D8A-9610-B094197F3FE2}" type="parTrans" cxnId="{4B432762-212A-4D5A-9AD2-8A01804ED6B2}">
      <dgm:prSet/>
      <dgm:spPr/>
      <dgm:t>
        <a:bodyPr/>
        <a:lstStyle/>
        <a:p>
          <a:endParaRPr lang="en-IE"/>
        </a:p>
      </dgm:t>
    </dgm:pt>
    <dgm:pt modelId="{319F4D30-2F09-4E4C-9E3B-DE3233B06C8E}" type="sibTrans" cxnId="{4B432762-212A-4D5A-9AD2-8A01804ED6B2}">
      <dgm:prSet/>
      <dgm:spPr/>
      <dgm:t>
        <a:bodyPr/>
        <a:lstStyle/>
        <a:p>
          <a:endParaRPr lang="en-IE"/>
        </a:p>
      </dgm:t>
    </dgm:pt>
    <dgm:pt modelId="{A288EB7D-A370-4CDB-887E-04A52CC76742}">
      <dgm:prSet/>
      <dgm:spPr/>
      <dgm:t>
        <a:bodyPr/>
        <a:lstStyle/>
        <a:p>
          <a:r>
            <a:rPr lang="en-IE" dirty="0"/>
            <a:t>Organisational Structures</a:t>
          </a:r>
        </a:p>
      </dgm:t>
    </dgm:pt>
    <dgm:pt modelId="{FD49F582-6B20-4B3C-929C-D999DA13D5DF}" type="parTrans" cxnId="{1B8D62FD-D74B-4F73-A98C-3EE29F2B4E54}">
      <dgm:prSet/>
      <dgm:spPr/>
      <dgm:t>
        <a:bodyPr/>
        <a:lstStyle/>
        <a:p>
          <a:endParaRPr lang="en-IE"/>
        </a:p>
      </dgm:t>
    </dgm:pt>
    <dgm:pt modelId="{53EAD4C4-4F9A-4C4C-BB5A-83606B8604DA}" type="sibTrans" cxnId="{1B8D62FD-D74B-4F73-A98C-3EE29F2B4E54}">
      <dgm:prSet/>
      <dgm:spPr/>
      <dgm:t>
        <a:bodyPr/>
        <a:lstStyle/>
        <a:p>
          <a:endParaRPr lang="en-IE"/>
        </a:p>
      </dgm:t>
    </dgm:pt>
    <dgm:pt modelId="{884A1892-0BA0-4E1F-BA4A-1BF4F6DA26CB}">
      <dgm:prSet/>
      <dgm:spPr/>
      <dgm:t>
        <a:bodyPr/>
        <a:lstStyle/>
        <a:p>
          <a:r>
            <a:rPr lang="en-IE" dirty="0"/>
            <a:t>Control Systems</a:t>
          </a:r>
        </a:p>
      </dgm:t>
    </dgm:pt>
    <dgm:pt modelId="{10B042EC-E1E7-4087-9B73-E71E88CCB45C}" type="parTrans" cxnId="{C5A2CBFC-03CB-45E9-B6CB-2BCB6FBFDA4D}">
      <dgm:prSet/>
      <dgm:spPr/>
      <dgm:t>
        <a:bodyPr/>
        <a:lstStyle/>
        <a:p>
          <a:endParaRPr lang="en-IE"/>
        </a:p>
      </dgm:t>
    </dgm:pt>
    <dgm:pt modelId="{36399D68-72E0-41A6-8C4D-68B8759779E7}" type="sibTrans" cxnId="{C5A2CBFC-03CB-45E9-B6CB-2BCB6FBFDA4D}">
      <dgm:prSet/>
      <dgm:spPr/>
      <dgm:t>
        <a:bodyPr/>
        <a:lstStyle/>
        <a:p>
          <a:endParaRPr lang="en-IE"/>
        </a:p>
      </dgm:t>
    </dgm:pt>
    <dgm:pt modelId="{5060F0B2-A7D1-4C2F-AA6D-F81118FED4C6}">
      <dgm:prSet/>
      <dgm:spPr/>
    </dgm:pt>
    <dgm:pt modelId="{8F90B3A9-34A0-4535-B569-CEE9B1383C82}" type="parTrans" cxnId="{CC12A430-694F-4B95-9504-44BE8717670C}">
      <dgm:prSet/>
      <dgm:spPr/>
      <dgm:t>
        <a:bodyPr/>
        <a:lstStyle/>
        <a:p>
          <a:endParaRPr lang="en-IE"/>
        </a:p>
      </dgm:t>
    </dgm:pt>
    <dgm:pt modelId="{98639D3C-9155-4153-A188-0EEE95260741}" type="sibTrans" cxnId="{CC12A430-694F-4B95-9504-44BE8717670C}">
      <dgm:prSet/>
      <dgm:spPr/>
      <dgm:t>
        <a:bodyPr/>
        <a:lstStyle/>
        <a:p>
          <a:endParaRPr lang="en-IE"/>
        </a:p>
      </dgm:t>
    </dgm:pt>
    <dgm:pt modelId="{C629958B-E3CD-4157-B471-ADBCFD8F7137}" type="pres">
      <dgm:prSet presAssocID="{9DC9AE93-7FD3-49FF-8DF0-3DE071703FCD}" presName="composite" presStyleCnt="0">
        <dgm:presLayoutVars>
          <dgm:chMax val="1"/>
          <dgm:dir/>
          <dgm:resizeHandles val="exact"/>
        </dgm:presLayoutVars>
      </dgm:prSet>
      <dgm:spPr/>
    </dgm:pt>
    <dgm:pt modelId="{6481A475-C613-4CC4-8F0B-963FD69D18D5}" type="pres">
      <dgm:prSet presAssocID="{9DC9AE93-7FD3-49FF-8DF0-3DE071703FCD}" presName="radial" presStyleCnt="0">
        <dgm:presLayoutVars>
          <dgm:animLvl val="ctr"/>
        </dgm:presLayoutVars>
      </dgm:prSet>
      <dgm:spPr/>
    </dgm:pt>
    <dgm:pt modelId="{56638C33-1828-468F-A6AA-A5F9CF6B389D}" type="pres">
      <dgm:prSet presAssocID="{5FF9035C-CA23-4D84-9566-0A0A1AF50770}" presName="centerShape" presStyleLbl="vennNode1" presStyleIdx="0" presStyleCnt="7"/>
      <dgm:spPr/>
    </dgm:pt>
    <dgm:pt modelId="{70B7D072-3BFA-4738-8142-AC9E3811542A}" type="pres">
      <dgm:prSet presAssocID="{00DC07A9-A26C-4AE8-B96E-BE2F3D0C9082}" presName="node" presStyleLbl="vennNode1" presStyleIdx="1" presStyleCnt="7">
        <dgm:presLayoutVars>
          <dgm:bulletEnabled val="1"/>
        </dgm:presLayoutVars>
      </dgm:prSet>
      <dgm:spPr/>
    </dgm:pt>
    <dgm:pt modelId="{58E6E27A-6894-42FB-B78C-3446D6C244CE}" type="pres">
      <dgm:prSet presAssocID="{34BF2B07-12BF-4B6B-B936-2EA3A2E60F7D}" presName="node" presStyleLbl="vennNode1" presStyleIdx="2" presStyleCnt="7">
        <dgm:presLayoutVars>
          <dgm:bulletEnabled val="1"/>
        </dgm:presLayoutVars>
      </dgm:prSet>
      <dgm:spPr/>
    </dgm:pt>
    <dgm:pt modelId="{2AAD743C-3E9C-42B8-9F34-E6992606E864}" type="pres">
      <dgm:prSet presAssocID="{EEFB8DAB-5111-4DD9-8DE4-C167BCCA5AF8}" presName="node" presStyleLbl="vennNode1" presStyleIdx="3" presStyleCnt="7">
        <dgm:presLayoutVars>
          <dgm:bulletEnabled val="1"/>
        </dgm:presLayoutVars>
      </dgm:prSet>
      <dgm:spPr/>
    </dgm:pt>
    <dgm:pt modelId="{1FAC7000-9592-4394-8100-97061B59E7B5}" type="pres">
      <dgm:prSet presAssocID="{325ACE72-3E46-4273-8F6A-EB2DB278EAB5}" presName="node" presStyleLbl="vennNode1" presStyleIdx="4" presStyleCnt="7">
        <dgm:presLayoutVars>
          <dgm:bulletEnabled val="1"/>
        </dgm:presLayoutVars>
      </dgm:prSet>
      <dgm:spPr/>
    </dgm:pt>
    <dgm:pt modelId="{874FF48C-4BED-427B-9DC1-BC216151B127}" type="pres">
      <dgm:prSet presAssocID="{A288EB7D-A370-4CDB-887E-04A52CC76742}" presName="node" presStyleLbl="vennNode1" presStyleIdx="5" presStyleCnt="7">
        <dgm:presLayoutVars>
          <dgm:bulletEnabled val="1"/>
        </dgm:presLayoutVars>
      </dgm:prSet>
      <dgm:spPr/>
    </dgm:pt>
    <dgm:pt modelId="{18C6DC7D-C368-4636-92B3-E90DDCEDD6D7}" type="pres">
      <dgm:prSet presAssocID="{884A1892-0BA0-4E1F-BA4A-1BF4F6DA26CB}" presName="node" presStyleLbl="vennNode1" presStyleIdx="6" presStyleCnt="7">
        <dgm:presLayoutVars>
          <dgm:bulletEnabled val="1"/>
        </dgm:presLayoutVars>
      </dgm:prSet>
      <dgm:spPr/>
    </dgm:pt>
  </dgm:ptLst>
  <dgm:cxnLst>
    <dgm:cxn modelId="{E2F93A02-63FB-4925-BBB6-B4B76ECC8C4B}" srcId="{9DC9AE93-7FD3-49FF-8DF0-3DE071703FCD}" destId="{5FF9035C-CA23-4D84-9566-0A0A1AF50770}" srcOrd="0" destOrd="0" parTransId="{0905966A-AAD0-4554-9EF1-612AB2232A8F}" sibTransId="{4BB98E9F-11BD-464F-887B-C63E35745132}"/>
    <dgm:cxn modelId="{CC12A430-694F-4B95-9504-44BE8717670C}" srcId="{9DC9AE93-7FD3-49FF-8DF0-3DE071703FCD}" destId="{5060F0B2-A7D1-4C2F-AA6D-F81118FED4C6}" srcOrd="1" destOrd="0" parTransId="{8F90B3A9-34A0-4535-B569-CEE9B1383C82}" sibTransId="{98639D3C-9155-4153-A188-0EEE95260741}"/>
    <dgm:cxn modelId="{F7CDBA38-0BA0-43AB-9D7E-491AF47D58FC}" type="presOf" srcId="{9DC9AE93-7FD3-49FF-8DF0-3DE071703FCD}" destId="{C629958B-E3CD-4157-B471-ADBCFD8F7137}" srcOrd="0" destOrd="0" presId="urn:microsoft.com/office/officeart/2005/8/layout/radial3"/>
    <dgm:cxn modelId="{4D9D7B3F-F320-47A1-B082-61A0C1EB70A0}" type="presOf" srcId="{34BF2B07-12BF-4B6B-B936-2EA3A2E60F7D}" destId="{58E6E27A-6894-42FB-B78C-3446D6C244CE}" srcOrd="0" destOrd="0" presId="urn:microsoft.com/office/officeart/2005/8/layout/radial3"/>
    <dgm:cxn modelId="{F0FDE850-2EBE-40CD-948F-E0F036C6348F}" srcId="{5FF9035C-CA23-4D84-9566-0A0A1AF50770}" destId="{34BF2B07-12BF-4B6B-B936-2EA3A2E60F7D}" srcOrd="1" destOrd="0" parTransId="{2274AD4E-DCBF-45C4-9278-2D7D2BAE1C72}" sibTransId="{3C3AFE2D-D57E-45CC-8965-9F1D71D0BAD8}"/>
    <dgm:cxn modelId="{B1177257-9450-4082-8849-A9B4A5C5999D}" type="presOf" srcId="{884A1892-0BA0-4E1F-BA4A-1BF4F6DA26CB}" destId="{18C6DC7D-C368-4636-92B3-E90DDCEDD6D7}" srcOrd="0" destOrd="0" presId="urn:microsoft.com/office/officeart/2005/8/layout/radial3"/>
    <dgm:cxn modelId="{4B432762-212A-4D5A-9AD2-8A01804ED6B2}" srcId="{5FF9035C-CA23-4D84-9566-0A0A1AF50770}" destId="{325ACE72-3E46-4273-8F6A-EB2DB278EAB5}" srcOrd="3" destOrd="0" parTransId="{B90C3A39-D557-4D8A-9610-B094197F3FE2}" sibTransId="{319F4D30-2F09-4E4C-9E3B-DE3233B06C8E}"/>
    <dgm:cxn modelId="{61045566-6E3F-4061-B87D-6C8982308170}" srcId="{5FF9035C-CA23-4D84-9566-0A0A1AF50770}" destId="{00DC07A9-A26C-4AE8-B96E-BE2F3D0C9082}" srcOrd="0" destOrd="0" parTransId="{26E9ECFC-3D47-431C-87FA-CC4B777A7BDC}" sibTransId="{153AF764-C9CD-4553-AFD7-0DAD2C24502A}"/>
    <dgm:cxn modelId="{D75CDA72-76CC-4D82-8CE4-1F99455CBCCC}" srcId="{5FF9035C-CA23-4D84-9566-0A0A1AF50770}" destId="{EEFB8DAB-5111-4DD9-8DE4-C167BCCA5AF8}" srcOrd="2" destOrd="0" parTransId="{E9AE1B3C-30B4-41C3-A1F3-6A85A351C1CB}" sibTransId="{698BE8B1-7D24-4831-812D-6728DB750633}"/>
    <dgm:cxn modelId="{28DEF2B0-51DE-4F45-A23D-54B995FA6E28}" type="presOf" srcId="{A288EB7D-A370-4CDB-887E-04A52CC76742}" destId="{874FF48C-4BED-427B-9DC1-BC216151B127}" srcOrd="0" destOrd="0" presId="urn:microsoft.com/office/officeart/2005/8/layout/radial3"/>
    <dgm:cxn modelId="{5B95B3C5-9C21-4EC2-98AA-5560E369AF1B}" type="presOf" srcId="{EEFB8DAB-5111-4DD9-8DE4-C167BCCA5AF8}" destId="{2AAD743C-3E9C-42B8-9F34-E6992606E864}" srcOrd="0" destOrd="0" presId="urn:microsoft.com/office/officeart/2005/8/layout/radial3"/>
    <dgm:cxn modelId="{9888BADC-9BC4-431C-8CD0-4280ED0F3B36}" type="presOf" srcId="{5FF9035C-CA23-4D84-9566-0A0A1AF50770}" destId="{56638C33-1828-468F-A6AA-A5F9CF6B389D}" srcOrd="0" destOrd="0" presId="urn:microsoft.com/office/officeart/2005/8/layout/radial3"/>
    <dgm:cxn modelId="{060F02DE-5478-4230-B676-3D41508B9673}" type="presOf" srcId="{00DC07A9-A26C-4AE8-B96E-BE2F3D0C9082}" destId="{70B7D072-3BFA-4738-8142-AC9E3811542A}" srcOrd="0" destOrd="0" presId="urn:microsoft.com/office/officeart/2005/8/layout/radial3"/>
    <dgm:cxn modelId="{7AB92EEE-4DEE-4C6B-943F-3D00597A2B5F}" type="presOf" srcId="{325ACE72-3E46-4273-8F6A-EB2DB278EAB5}" destId="{1FAC7000-9592-4394-8100-97061B59E7B5}" srcOrd="0" destOrd="0" presId="urn:microsoft.com/office/officeart/2005/8/layout/radial3"/>
    <dgm:cxn modelId="{C5A2CBFC-03CB-45E9-B6CB-2BCB6FBFDA4D}" srcId="{5FF9035C-CA23-4D84-9566-0A0A1AF50770}" destId="{884A1892-0BA0-4E1F-BA4A-1BF4F6DA26CB}" srcOrd="5" destOrd="0" parTransId="{10B042EC-E1E7-4087-9B73-E71E88CCB45C}" sibTransId="{36399D68-72E0-41A6-8C4D-68B8759779E7}"/>
    <dgm:cxn modelId="{1B8D62FD-D74B-4F73-A98C-3EE29F2B4E54}" srcId="{5FF9035C-CA23-4D84-9566-0A0A1AF50770}" destId="{A288EB7D-A370-4CDB-887E-04A52CC76742}" srcOrd="4" destOrd="0" parTransId="{FD49F582-6B20-4B3C-929C-D999DA13D5DF}" sibTransId="{53EAD4C4-4F9A-4C4C-BB5A-83606B8604DA}"/>
    <dgm:cxn modelId="{77E7C7EA-8C01-4ADF-AC40-9AB4C11789E3}" type="presParOf" srcId="{C629958B-E3CD-4157-B471-ADBCFD8F7137}" destId="{6481A475-C613-4CC4-8F0B-963FD69D18D5}" srcOrd="0" destOrd="0" presId="urn:microsoft.com/office/officeart/2005/8/layout/radial3"/>
    <dgm:cxn modelId="{28ACCC08-8C45-4E98-B2C3-B1C512EF05BD}" type="presParOf" srcId="{6481A475-C613-4CC4-8F0B-963FD69D18D5}" destId="{56638C33-1828-468F-A6AA-A5F9CF6B389D}" srcOrd="0" destOrd="0" presId="urn:microsoft.com/office/officeart/2005/8/layout/radial3"/>
    <dgm:cxn modelId="{165C766E-8B7C-4795-9060-27AF817B8811}" type="presParOf" srcId="{6481A475-C613-4CC4-8F0B-963FD69D18D5}" destId="{70B7D072-3BFA-4738-8142-AC9E3811542A}" srcOrd="1" destOrd="0" presId="urn:microsoft.com/office/officeart/2005/8/layout/radial3"/>
    <dgm:cxn modelId="{E0AE77A4-B90D-44E5-B7F5-983676CDE41B}" type="presParOf" srcId="{6481A475-C613-4CC4-8F0B-963FD69D18D5}" destId="{58E6E27A-6894-42FB-B78C-3446D6C244CE}" srcOrd="2" destOrd="0" presId="urn:microsoft.com/office/officeart/2005/8/layout/radial3"/>
    <dgm:cxn modelId="{2261B335-AB14-4965-A6F5-0C599619753D}" type="presParOf" srcId="{6481A475-C613-4CC4-8F0B-963FD69D18D5}" destId="{2AAD743C-3E9C-42B8-9F34-E6992606E864}" srcOrd="3" destOrd="0" presId="urn:microsoft.com/office/officeart/2005/8/layout/radial3"/>
    <dgm:cxn modelId="{FFE764F5-3BF7-4351-8415-81FDF186F73E}" type="presParOf" srcId="{6481A475-C613-4CC4-8F0B-963FD69D18D5}" destId="{1FAC7000-9592-4394-8100-97061B59E7B5}" srcOrd="4" destOrd="0" presId="urn:microsoft.com/office/officeart/2005/8/layout/radial3"/>
    <dgm:cxn modelId="{A17A84E9-9E0F-4E09-973D-BB0740E53A58}" type="presParOf" srcId="{6481A475-C613-4CC4-8F0B-963FD69D18D5}" destId="{874FF48C-4BED-427B-9DC1-BC216151B127}" srcOrd="5" destOrd="0" presId="urn:microsoft.com/office/officeart/2005/8/layout/radial3"/>
    <dgm:cxn modelId="{F811935B-20C3-48E0-9239-BF72789A6D5E}" type="presParOf" srcId="{6481A475-C613-4CC4-8F0B-963FD69D18D5}" destId="{18C6DC7D-C368-4636-92B3-E90DDCEDD6D7}"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D2D2A-C7AC-4E32-85C0-959BA1CE9F8B}">
      <dsp:nvSpPr>
        <dsp:cNvPr id="0" name=""/>
        <dsp:cNvSpPr/>
      </dsp:nvSpPr>
      <dsp:spPr>
        <a:xfrm>
          <a:off x="4527407" y="2048296"/>
          <a:ext cx="1460785" cy="146078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The Learning Organisation</a:t>
          </a:r>
          <a:endParaRPr lang="en-IE" sz="1400" b="1" kern="1200" dirty="0"/>
        </a:p>
      </dsp:txBody>
      <dsp:txXfrm>
        <a:off x="4741334" y="2262223"/>
        <a:ext cx="1032931" cy="1032931"/>
      </dsp:txXfrm>
    </dsp:sp>
    <dsp:sp modelId="{E124A1C9-624A-44D3-B68F-E0BF94EE88A9}">
      <dsp:nvSpPr>
        <dsp:cNvPr id="0" name=""/>
        <dsp:cNvSpPr/>
      </dsp:nvSpPr>
      <dsp:spPr>
        <a:xfrm rot="16200000">
          <a:off x="5102961" y="1516579"/>
          <a:ext cx="309677" cy="49666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5149413" y="1662364"/>
        <a:ext cx="216774" cy="298000"/>
      </dsp:txXfrm>
    </dsp:sp>
    <dsp:sp modelId="{AE880092-7213-4713-A5F7-A5BD0364BAD3}">
      <dsp:nvSpPr>
        <dsp:cNvPr id="0" name=""/>
        <dsp:cNvSpPr/>
      </dsp:nvSpPr>
      <dsp:spPr>
        <a:xfrm>
          <a:off x="4527407" y="3214"/>
          <a:ext cx="1460785" cy="146078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Building Shared Vision</a:t>
          </a:r>
          <a:endParaRPr lang="en-IE" sz="1400" kern="1200"/>
        </a:p>
      </dsp:txBody>
      <dsp:txXfrm>
        <a:off x="4741334" y="217141"/>
        <a:ext cx="1032931" cy="1032931"/>
      </dsp:txXfrm>
    </dsp:sp>
    <dsp:sp modelId="{76ED65FB-4AD4-49F4-817B-8AE9685AE9A6}">
      <dsp:nvSpPr>
        <dsp:cNvPr id="0" name=""/>
        <dsp:cNvSpPr/>
      </dsp:nvSpPr>
      <dsp:spPr>
        <a:xfrm rot="20520000">
          <a:off x="6067120" y="2217081"/>
          <a:ext cx="309677" cy="496666"/>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6069393" y="2330768"/>
        <a:ext cx="216774" cy="298000"/>
      </dsp:txXfrm>
    </dsp:sp>
    <dsp:sp modelId="{7C124EC3-D43F-4188-AD9B-08C3A2BC5F8B}">
      <dsp:nvSpPr>
        <dsp:cNvPr id="0" name=""/>
        <dsp:cNvSpPr/>
      </dsp:nvSpPr>
      <dsp:spPr>
        <a:xfrm>
          <a:off x="6472396" y="1416331"/>
          <a:ext cx="1460785" cy="1460785"/>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Mental Models</a:t>
          </a:r>
          <a:endParaRPr lang="en-IE" sz="1400" kern="1200"/>
        </a:p>
      </dsp:txBody>
      <dsp:txXfrm>
        <a:off x="6686323" y="1630258"/>
        <a:ext cx="1032931" cy="1032931"/>
      </dsp:txXfrm>
    </dsp:sp>
    <dsp:sp modelId="{4E74CCC8-1F6E-4104-8515-0529DF710F54}">
      <dsp:nvSpPr>
        <dsp:cNvPr id="0" name=""/>
        <dsp:cNvSpPr/>
      </dsp:nvSpPr>
      <dsp:spPr>
        <a:xfrm rot="3240000">
          <a:off x="5698844" y="3350518"/>
          <a:ext cx="309677" cy="496666"/>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a:off x="5717992" y="3412271"/>
        <a:ext cx="216774" cy="298000"/>
      </dsp:txXfrm>
    </dsp:sp>
    <dsp:sp modelId="{2F2635B4-4BBB-46BF-8509-783AD1047569}">
      <dsp:nvSpPr>
        <dsp:cNvPr id="0" name=""/>
        <dsp:cNvSpPr/>
      </dsp:nvSpPr>
      <dsp:spPr>
        <a:xfrm>
          <a:off x="5729476" y="3702803"/>
          <a:ext cx="1460785" cy="1460785"/>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Personal Mastery</a:t>
          </a:r>
          <a:endParaRPr lang="en-IE" sz="1400" kern="1200"/>
        </a:p>
      </dsp:txBody>
      <dsp:txXfrm>
        <a:off x="5943403" y="3916730"/>
        <a:ext cx="1032931" cy="1032931"/>
      </dsp:txXfrm>
    </dsp:sp>
    <dsp:sp modelId="{7356DE5C-32A4-4E07-8BEB-37C9CD21ECC8}">
      <dsp:nvSpPr>
        <dsp:cNvPr id="0" name=""/>
        <dsp:cNvSpPr/>
      </dsp:nvSpPr>
      <dsp:spPr>
        <a:xfrm rot="7560000">
          <a:off x="4507078" y="3350518"/>
          <a:ext cx="309677" cy="496666"/>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rot="10800000">
        <a:off x="4580833" y="3412271"/>
        <a:ext cx="216774" cy="298000"/>
      </dsp:txXfrm>
    </dsp:sp>
    <dsp:sp modelId="{647778F1-B4F1-4829-8ED6-E0EBD936F849}">
      <dsp:nvSpPr>
        <dsp:cNvPr id="0" name=""/>
        <dsp:cNvSpPr/>
      </dsp:nvSpPr>
      <dsp:spPr>
        <a:xfrm>
          <a:off x="3325338" y="3702803"/>
          <a:ext cx="1460785" cy="1460785"/>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System Thinking</a:t>
          </a:r>
          <a:endParaRPr lang="en-IE" sz="1400" kern="1200"/>
        </a:p>
      </dsp:txBody>
      <dsp:txXfrm>
        <a:off x="3539265" y="3916730"/>
        <a:ext cx="1032931" cy="1032931"/>
      </dsp:txXfrm>
    </dsp:sp>
    <dsp:sp modelId="{E2C02DA0-D3D1-493B-AEBF-C665B1F11D6B}">
      <dsp:nvSpPr>
        <dsp:cNvPr id="0" name=""/>
        <dsp:cNvSpPr/>
      </dsp:nvSpPr>
      <dsp:spPr>
        <a:xfrm rot="11880000">
          <a:off x="4138802" y="2217081"/>
          <a:ext cx="309677" cy="49666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IE" sz="1200" kern="1200"/>
        </a:p>
      </dsp:txBody>
      <dsp:txXfrm rot="10800000">
        <a:off x="4229432" y="2330768"/>
        <a:ext cx="216774" cy="298000"/>
      </dsp:txXfrm>
    </dsp:sp>
    <dsp:sp modelId="{2B87729E-BF73-4872-B84D-363C327579DC}">
      <dsp:nvSpPr>
        <dsp:cNvPr id="0" name=""/>
        <dsp:cNvSpPr/>
      </dsp:nvSpPr>
      <dsp:spPr>
        <a:xfrm>
          <a:off x="2582418" y="1416331"/>
          <a:ext cx="1460785" cy="1460785"/>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Team Learning</a:t>
          </a:r>
          <a:endParaRPr lang="en-IE" sz="1400" kern="1200"/>
        </a:p>
      </dsp:txBody>
      <dsp:txXfrm>
        <a:off x="2796345" y="1630258"/>
        <a:ext cx="1032931" cy="1032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D715-8D67-44B1-ADEC-7B1628AA0343}">
      <dsp:nvSpPr>
        <dsp:cNvPr id="0" name=""/>
        <dsp:cNvSpPr/>
      </dsp:nvSpPr>
      <dsp:spPr>
        <a:xfrm>
          <a:off x="2770" y="540"/>
          <a:ext cx="2701083" cy="55358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b="0" i="0" kern="1200" baseline="0" dirty="0"/>
            <a:t>Organisation Characteristics</a:t>
          </a:r>
          <a:endParaRPr lang="en-IE" sz="1500" kern="1200" dirty="0"/>
        </a:p>
      </dsp:txBody>
      <dsp:txXfrm>
        <a:off x="2770" y="540"/>
        <a:ext cx="2701083" cy="553581"/>
      </dsp:txXfrm>
    </dsp:sp>
    <dsp:sp modelId="{88DDA7B9-34FF-4802-BE2F-E99BF32666F5}">
      <dsp:nvSpPr>
        <dsp:cNvPr id="0" name=""/>
        <dsp:cNvSpPr/>
      </dsp:nvSpPr>
      <dsp:spPr>
        <a:xfrm>
          <a:off x="2770" y="554121"/>
          <a:ext cx="2701083" cy="16470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b="0" i="0" kern="1200" baseline="0" dirty="0"/>
            <a:t>Structure</a:t>
          </a:r>
          <a:endParaRPr lang="en-IE" sz="1500" kern="1200" dirty="0"/>
        </a:p>
        <a:p>
          <a:pPr marL="114300" lvl="1" indent="-114300" algn="l" defTabSz="666750">
            <a:lnSpc>
              <a:spcPct val="90000"/>
            </a:lnSpc>
            <a:spcBef>
              <a:spcPct val="0"/>
            </a:spcBef>
            <a:spcAft>
              <a:spcPct val="15000"/>
            </a:spcAft>
            <a:buChar char="•"/>
          </a:pPr>
          <a:r>
            <a:rPr lang="en-IE" sz="1500" b="0" i="0" kern="1200" baseline="0" dirty="0"/>
            <a:t>Information</a:t>
          </a:r>
          <a:endParaRPr lang="en-IE" sz="1500" kern="1200" dirty="0"/>
        </a:p>
        <a:p>
          <a:pPr marL="114300" lvl="1" indent="-114300" algn="l" defTabSz="666750">
            <a:lnSpc>
              <a:spcPct val="90000"/>
            </a:lnSpc>
            <a:spcBef>
              <a:spcPct val="0"/>
            </a:spcBef>
            <a:spcAft>
              <a:spcPct val="15000"/>
            </a:spcAft>
            <a:buChar char="•"/>
          </a:pPr>
          <a:r>
            <a:rPr lang="en-IE" sz="1500" b="0" i="0" kern="1200" baseline="0"/>
            <a:t>Systems</a:t>
          </a:r>
          <a:endParaRPr lang="en-IE" sz="1500" kern="1200"/>
        </a:p>
        <a:p>
          <a:pPr marL="114300" lvl="1" indent="-114300" algn="l" defTabSz="666750">
            <a:lnSpc>
              <a:spcPct val="90000"/>
            </a:lnSpc>
            <a:spcBef>
              <a:spcPct val="0"/>
            </a:spcBef>
            <a:spcAft>
              <a:spcPct val="15000"/>
            </a:spcAft>
            <a:buChar char="•"/>
          </a:pPr>
          <a:r>
            <a:rPr lang="en-IE" sz="1500" b="0" i="0" kern="1200" baseline="0" dirty="0"/>
            <a:t>HR Practices</a:t>
          </a:r>
          <a:endParaRPr lang="en-IE" sz="1500" kern="1200" dirty="0"/>
        </a:p>
        <a:p>
          <a:pPr marL="114300" lvl="1" indent="-114300" algn="l" defTabSz="666750">
            <a:lnSpc>
              <a:spcPct val="90000"/>
            </a:lnSpc>
            <a:spcBef>
              <a:spcPct val="0"/>
            </a:spcBef>
            <a:spcAft>
              <a:spcPct val="15000"/>
            </a:spcAft>
            <a:buChar char="•"/>
          </a:pPr>
          <a:r>
            <a:rPr lang="en-IE" sz="1500" b="0" i="0" kern="1200" baseline="0"/>
            <a:t>Culture</a:t>
          </a:r>
          <a:endParaRPr lang="en-IE" sz="1500" kern="1200"/>
        </a:p>
        <a:p>
          <a:pPr marL="114300" lvl="1" indent="-114300" algn="l" defTabSz="666750">
            <a:lnSpc>
              <a:spcPct val="90000"/>
            </a:lnSpc>
            <a:spcBef>
              <a:spcPct val="0"/>
            </a:spcBef>
            <a:spcAft>
              <a:spcPct val="15000"/>
            </a:spcAft>
            <a:buChar char="•"/>
          </a:pPr>
          <a:r>
            <a:rPr lang="en-IE" sz="1500" b="0" i="0" kern="1200" baseline="0" dirty="0"/>
            <a:t>Leadership</a:t>
          </a:r>
          <a:endParaRPr lang="en-IE" sz="1500" kern="1200" dirty="0"/>
        </a:p>
      </dsp:txBody>
      <dsp:txXfrm>
        <a:off x="2770" y="554121"/>
        <a:ext cx="2701083" cy="1647000"/>
      </dsp:txXfrm>
    </dsp:sp>
    <dsp:sp modelId="{33B632EA-8B95-41D8-8198-E47C4E91057E}">
      <dsp:nvSpPr>
        <dsp:cNvPr id="0" name=""/>
        <dsp:cNvSpPr/>
      </dsp:nvSpPr>
      <dsp:spPr>
        <a:xfrm>
          <a:off x="3082004" y="540"/>
          <a:ext cx="2701083" cy="55358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b="0" i="0" kern="1200" baseline="0" dirty="0"/>
            <a:t>Organisation Learning Processes</a:t>
          </a:r>
          <a:endParaRPr lang="en-IE" sz="1500" kern="1200" dirty="0"/>
        </a:p>
      </dsp:txBody>
      <dsp:txXfrm>
        <a:off x="3082004" y="540"/>
        <a:ext cx="2701083" cy="553581"/>
      </dsp:txXfrm>
    </dsp:sp>
    <dsp:sp modelId="{FA6BE0C2-C007-4BC8-9E8D-F373C157F085}">
      <dsp:nvSpPr>
        <dsp:cNvPr id="0" name=""/>
        <dsp:cNvSpPr/>
      </dsp:nvSpPr>
      <dsp:spPr>
        <a:xfrm>
          <a:off x="3082004" y="554121"/>
          <a:ext cx="2701083" cy="164700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b="0" i="0" kern="1200" baseline="0"/>
            <a:t>Discovery</a:t>
          </a:r>
          <a:endParaRPr lang="en-IE" sz="1500" kern="1200"/>
        </a:p>
        <a:p>
          <a:pPr marL="114300" lvl="1" indent="-114300" algn="l" defTabSz="666750">
            <a:lnSpc>
              <a:spcPct val="90000"/>
            </a:lnSpc>
            <a:spcBef>
              <a:spcPct val="0"/>
            </a:spcBef>
            <a:spcAft>
              <a:spcPct val="15000"/>
            </a:spcAft>
            <a:buChar char="•"/>
          </a:pPr>
          <a:r>
            <a:rPr lang="en-IE" sz="1500" b="0" i="0" kern="1200" baseline="0"/>
            <a:t>Invention</a:t>
          </a:r>
          <a:endParaRPr lang="en-IE" sz="1500" kern="1200"/>
        </a:p>
        <a:p>
          <a:pPr marL="114300" lvl="1" indent="-114300" algn="l" defTabSz="666750">
            <a:lnSpc>
              <a:spcPct val="90000"/>
            </a:lnSpc>
            <a:spcBef>
              <a:spcPct val="0"/>
            </a:spcBef>
            <a:spcAft>
              <a:spcPct val="15000"/>
            </a:spcAft>
            <a:buChar char="•"/>
          </a:pPr>
          <a:r>
            <a:rPr lang="en-IE" sz="1500" b="0" i="0" kern="1200" baseline="0"/>
            <a:t>Production</a:t>
          </a:r>
          <a:endParaRPr lang="en-IE" sz="1500" kern="1200"/>
        </a:p>
        <a:p>
          <a:pPr marL="114300" lvl="1" indent="-114300" algn="l" defTabSz="666750">
            <a:lnSpc>
              <a:spcPct val="90000"/>
            </a:lnSpc>
            <a:spcBef>
              <a:spcPct val="0"/>
            </a:spcBef>
            <a:spcAft>
              <a:spcPct val="15000"/>
            </a:spcAft>
            <a:buChar char="•"/>
          </a:pPr>
          <a:r>
            <a:rPr lang="en-IE" sz="1500" b="0" i="0" kern="1200" baseline="0"/>
            <a:t>Generalization</a:t>
          </a:r>
          <a:endParaRPr lang="en-IE" sz="1500" kern="1200"/>
        </a:p>
      </dsp:txBody>
      <dsp:txXfrm>
        <a:off x="3082004" y="554121"/>
        <a:ext cx="2701083" cy="1647000"/>
      </dsp:txXfrm>
    </dsp:sp>
    <dsp:sp modelId="{0EC09EB8-9F56-4A14-884F-4875ED30FBD3}">
      <dsp:nvSpPr>
        <dsp:cNvPr id="0" name=""/>
        <dsp:cNvSpPr/>
      </dsp:nvSpPr>
      <dsp:spPr>
        <a:xfrm>
          <a:off x="6161239" y="540"/>
          <a:ext cx="2701083" cy="55358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b="0" i="0" kern="1200" baseline="0" dirty="0"/>
            <a:t>Organisation Knowledge</a:t>
          </a:r>
          <a:endParaRPr lang="en-IE" sz="1500" kern="1200" dirty="0"/>
        </a:p>
      </dsp:txBody>
      <dsp:txXfrm>
        <a:off x="6161239" y="540"/>
        <a:ext cx="2701083" cy="553581"/>
      </dsp:txXfrm>
    </dsp:sp>
    <dsp:sp modelId="{EA83C755-9E70-4250-AD22-CFE41CABBC2A}">
      <dsp:nvSpPr>
        <dsp:cNvPr id="0" name=""/>
        <dsp:cNvSpPr/>
      </dsp:nvSpPr>
      <dsp:spPr>
        <a:xfrm>
          <a:off x="6161239" y="554121"/>
          <a:ext cx="2701083" cy="164700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b="0" i="0" kern="1200" baseline="0" dirty="0"/>
            <a:t>Tacit</a:t>
          </a:r>
          <a:endParaRPr lang="en-IE" sz="1500" kern="1200" dirty="0"/>
        </a:p>
        <a:p>
          <a:pPr marL="114300" lvl="1" indent="-114300" algn="l" defTabSz="666750">
            <a:lnSpc>
              <a:spcPct val="90000"/>
            </a:lnSpc>
            <a:spcBef>
              <a:spcPct val="0"/>
            </a:spcBef>
            <a:spcAft>
              <a:spcPct val="15000"/>
            </a:spcAft>
            <a:buChar char="•"/>
          </a:pPr>
          <a:r>
            <a:rPr lang="en-IE" sz="1500" b="0" i="0" kern="1200" baseline="0"/>
            <a:t>Explicit</a:t>
          </a:r>
          <a:endParaRPr lang="en-IE" sz="1500" kern="1200"/>
        </a:p>
      </dsp:txBody>
      <dsp:txXfrm>
        <a:off x="6161239" y="554121"/>
        <a:ext cx="2701083" cy="1647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91E7C-9E12-4DAB-93E7-EF7B7119DC19}">
      <dsp:nvSpPr>
        <dsp:cNvPr id="0" name=""/>
        <dsp:cNvSpPr/>
      </dsp:nvSpPr>
      <dsp:spPr>
        <a:xfrm>
          <a:off x="1914231" y="480"/>
          <a:ext cx="1109000" cy="11090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IE" sz="2500" kern="1200"/>
        </a:p>
      </dsp:txBody>
      <dsp:txXfrm>
        <a:off x="2076640" y="162889"/>
        <a:ext cx="784182" cy="784182"/>
      </dsp:txXfrm>
    </dsp:sp>
    <dsp:sp modelId="{66BB54DB-F582-44EA-8BCD-9B4C8C1C22F1}">
      <dsp:nvSpPr>
        <dsp:cNvPr id="0" name=""/>
        <dsp:cNvSpPr/>
      </dsp:nvSpPr>
      <dsp:spPr>
        <a:xfrm rot="2160000">
          <a:off x="2988103" y="852158"/>
          <a:ext cx="294481" cy="3742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E" sz="1600" kern="1200"/>
        </a:p>
      </dsp:txBody>
      <dsp:txXfrm>
        <a:off x="2996539" y="901051"/>
        <a:ext cx="206137" cy="224573"/>
      </dsp:txXfrm>
    </dsp:sp>
    <dsp:sp modelId="{C447BEE2-170C-4D00-A1BB-3C51A05405A9}">
      <dsp:nvSpPr>
        <dsp:cNvPr id="0" name=""/>
        <dsp:cNvSpPr/>
      </dsp:nvSpPr>
      <dsp:spPr>
        <a:xfrm>
          <a:off x="3260941" y="978922"/>
          <a:ext cx="1109000" cy="11090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IE" sz="2500" kern="1200" dirty="0"/>
        </a:p>
      </dsp:txBody>
      <dsp:txXfrm>
        <a:off x="3423350" y="1141331"/>
        <a:ext cx="784182" cy="784182"/>
      </dsp:txXfrm>
    </dsp:sp>
    <dsp:sp modelId="{A33BD1BB-4FF8-496B-B733-8D80127A2178}">
      <dsp:nvSpPr>
        <dsp:cNvPr id="0" name=""/>
        <dsp:cNvSpPr/>
      </dsp:nvSpPr>
      <dsp:spPr>
        <a:xfrm rot="6480000">
          <a:off x="3413577" y="2129928"/>
          <a:ext cx="294481" cy="3742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E" sz="1600" kern="1200"/>
        </a:p>
      </dsp:txBody>
      <dsp:txXfrm rot="10800000">
        <a:off x="3471399" y="2162775"/>
        <a:ext cx="206137" cy="224573"/>
      </dsp:txXfrm>
    </dsp:sp>
    <dsp:sp modelId="{7C5FF93F-234D-48D2-A76D-D5FA23288219}">
      <dsp:nvSpPr>
        <dsp:cNvPr id="0" name=""/>
        <dsp:cNvSpPr/>
      </dsp:nvSpPr>
      <dsp:spPr>
        <a:xfrm>
          <a:off x="2746544" y="2562075"/>
          <a:ext cx="1109000" cy="11090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IE" sz="2500" kern="1200"/>
        </a:p>
      </dsp:txBody>
      <dsp:txXfrm>
        <a:off x="2908953" y="2724484"/>
        <a:ext cx="784182" cy="784182"/>
      </dsp:txXfrm>
    </dsp:sp>
    <dsp:sp modelId="{E1D3C72E-5DBC-4DB3-8DF4-9C9BD49B83C6}">
      <dsp:nvSpPr>
        <dsp:cNvPr id="0" name=""/>
        <dsp:cNvSpPr/>
      </dsp:nvSpPr>
      <dsp:spPr>
        <a:xfrm rot="10800000">
          <a:off x="2329825" y="2929431"/>
          <a:ext cx="294481" cy="37428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E" sz="1600" kern="1200"/>
        </a:p>
      </dsp:txBody>
      <dsp:txXfrm rot="10800000">
        <a:off x="2418169" y="3004288"/>
        <a:ext cx="206137" cy="224573"/>
      </dsp:txXfrm>
    </dsp:sp>
    <dsp:sp modelId="{45E358B3-9709-452A-B6BE-178971CA26AE}">
      <dsp:nvSpPr>
        <dsp:cNvPr id="0" name=""/>
        <dsp:cNvSpPr/>
      </dsp:nvSpPr>
      <dsp:spPr>
        <a:xfrm>
          <a:off x="1081918" y="2562075"/>
          <a:ext cx="1109000" cy="11090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IE" sz="2500" kern="1200"/>
        </a:p>
      </dsp:txBody>
      <dsp:txXfrm>
        <a:off x="1244327" y="2724484"/>
        <a:ext cx="784182" cy="784182"/>
      </dsp:txXfrm>
    </dsp:sp>
    <dsp:sp modelId="{3CA4368C-276D-489D-B2F9-8BF3646ED35F}">
      <dsp:nvSpPr>
        <dsp:cNvPr id="0" name=""/>
        <dsp:cNvSpPr/>
      </dsp:nvSpPr>
      <dsp:spPr>
        <a:xfrm rot="15120000">
          <a:off x="1234554" y="2145781"/>
          <a:ext cx="294481" cy="37428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E" sz="1600" kern="1200"/>
        </a:p>
      </dsp:txBody>
      <dsp:txXfrm rot="10800000">
        <a:off x="1292376" y="2262648"/>
        <a:ext cx="206137" cy="224573"/>
      </dsp:txXfrm>
    </dsp:sp>
    <dsp:sp modelId="{F2E205C3-B84D-4994-B494-1CD10E625F54}">
      <dsp:nvSpPr>
        <dsp:cNvPr id="0" name=""/>
        <dsp:cNvSpPr/>
      </dsp:nvSpPr>
      <dsp:spPr>
        <a:xfrm>
          <a:off x="567520" y="978922"/>
          <a:ext cx="1109000" cy="11090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IE" sz="2500" kern="1200" dirty="0"/>
        </a:p>
      </dsp:txBody>
      <dsp:txXfrm>
        <a:off x="729929" y="1141331"/>
        <a:ext cx="784182" cy="784182"/>
      </dsp:txXfrm>
    </dsp:sp>
    <dsp:sp modelId="{8AE94043-6BFA-4B45-A021-6B497F97F716}">
      <dsp:nvSpPr>
        <dsp:cNvPr id="0" name=""/>
        <dsp:cNvSpPr/>
      </dsp:nvSpPr>
      <dsp:spPr>
        <a:xfrm rot="19440000">
          <a:off x="1641393" y="861956"/>
          <a:ext cx="294481" cy="37428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E" sz="1600" kern="1200"/>
        </a:p>
      </dsp:txBody>
      <dsp:txXfrm>
        <a:off x="1649829" y="962777"/>
        <a:ext cx="206137" cy="2245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F727B-64E7-480E-882F-FB01EA9DCE1B}">
      <dsp:nvSpPr>
        <dsp:cNvPr id="0" name=""/>
        <dsp:cNvSpPr/>
      </dsp:nvSpPr>
      <dsp:spPr>
        <a:xfrm rot="2562707">
          <a:off x="1340845" y="2515780"/>
          <a:ext cx="521282" cy="65214"/>
        </a:xfrm>
        <a:custGeom>
          <a:avLst/>
          <a:gdLst/>
          <a:ahLst/>
          <a:cxnLst/>
          <a:rect l="0" t="0" r="0" b="0"/>
          <a:pathLst>
            <a:path>
              <a:moveTo>
                <a:pt x="0" y="32607"/>
              </a:moveTo>
              <a:lnTo>
                <a:pt x="521282" y="326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95CC0B-74E3-4435-ABE4-3C09C8C1D0B8}">
      <dsp:nvSpPr>
        <dsp:cNvPr id="0" name=""/>
        <dsp:cNvSpPr/>
      </dsp:nvSpPr>
      <dsp:spPr>
        <a:xfrm>
          <a:off x="1409974" y="1803170"/>
          <a:ext cx="579813" cy="65214"/>
        </a:xfrm>
        <a:custGeom>
          <a:avLst/>
          <a:gdLst/>
          <a:ahLst/>
          <a:cxnLst/>
          <a:rect l="0" t="0" r="0" b="0"/>
          <a:pathLst>
            <a:path>
              <a:moveTo>
                <a:pt x="0" y="32607"/>
              </a:moveTo>
              <a:lnTo>
                <a:pt x="579813" y="326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F5888-BB48-4E15-A684-B1372EA1E06F}">
      <dsp:nvSpPr>
        <dsp:cNvPr id="0" name=""/>
        <dsp:cNvSpPr/>
      </dsp:nvSpPr>
      <dsp:spPr>
        <a:xfrm rot="19037293">
          <a:off x="1340845" y="1090560"/>
          <a:ext cx="521282" cy="65214"/>
        </a:xfrm>
        <a:custGeom>
          <a:avLst/>
          <a:gdLst/>
          <a:ahLst/>
          <a:cxnLst/>
          <a:rect l="0" t="0" r="0" b="0"/>
          <a:pathLst>
            <a:path>
              <a:moveTo>
                <a:pt x="0" y="32607"/>
              </a:moveTo>
              <a:lnTo>
                <a:pt x="521282" y="326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C2EF23-1C81-454E-A20C-351ACD2827C5}">
      <dsp:nvSpPr>
        <dsp:cNvPr id="0" name=""/>
        <dsp:cNvSpPr/>
      </dsp:nvSpPr>
      <dsp:spPr>
        <a:xfrm>
          <a:off x="390" y="1006611"/>
          <a:ext cx="1658333" cy="16583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F4E48-EB14-48D0-B9D9-541D378D865C}">
      <dsp:nvSpPr>
        <dsp:cNvPr id="0" name=""/>
        <dsp:cNvSpPr/>
      </dsp:nvSpPr>
      <dsp:spPr>
        <a:xfrm>
          <a:off x="1661050" y="111412"/>
          <a:ext cx="995000" cy="995000"/>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IE" sz="2300" kern="1200"/>
        </a:p>
      </dsp:txBody>
      <dsp:txXfrm>
        <a:off x="1806764" y="257126"/>
        <a:ext cx="703572" cy="703572"/>
      </dsp:txXfrm>
    </dsp:sp>
    <dsp:sp modelId="{D21DF092-8F6F-4FD1-B349-86C1AA94305D}">
      <dsp:nvSpPr>
        <dsp:cNvPr id="0" name=""/>
        <dsp:cNvSpPr/>
      </dsp:nvSpPr>
      <dsp:spPr>
        <a:xfrm>
          <a:off x="1989787" y="1338277"/>
          <a:ext cx="995000" cy="995000"/>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IE" sz="2300" kern="1200" dirty="0"/>
        </a:p>
      </dsp:txBody>
      <dsp:txXfrm>
        <a:off x="2135501" y="1483991"/>
        <a:ext cx="703572" cy="703572"/>
      </dsp:txXfrm>
    </dsp:sp>
    <dsp:sp modelId="{9C3A2A60-E01F-4D6C-A714-61BF61916BE3}">
      <dsp:nvSpPr>
        <dsp:cNvPr id="0" name=""/>
        <dsp:cNvSpPr/>
      </dsp:nvSpPr>
      <dsp:spPr>
        <a:xfrm>
          <a:off x="1661050" y="2565143"/>
          <a:ext cx="995000" cy="995000"/>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IE" sz="2300" kern="1200"/>
        </a:p>
      </dsp:txBody>
      <dsp:txXfrm>
        <a:off x="1806764" y="2710857"/>
        <a:ext cx="703572" cy="7035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9C050-1C4A-4668-BDC4-6CE8F55629E0}">
      <dsp:nvSpPr>
        <dsp:cNvPr id="0" name=""/>
        <dsp:cNvSpPr/>
      </dsp:nvSpPr>
      <dsp:spPr>
        <a:xfrm>
          <a:off x="6898340" y="1107640"/>
          <a:ext cx="1179091" cy="786061"/>
        </a:xfrm>
        <a:prstGeom prst="roundRect">
          <a:avLst>
            <a:gd name="adj" fmla="val 10000"/>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Groups &amp; Teams </a:t>
          </a:r>
          <a:endParaRPr lang="en-IE" sz="1100" kern="1200"/>
        </a:p>
      </dsp:txBody>
      <dsp:txXfrm>
        <a:off x="6921363" y="1130663"/>
        <a:ext cx="1133045" cy="740015"/>
      </dsp:txXfrm>
    </dsp:sp>
    <dsp:sp modelId="{020DF445-3082-4892-8671-86F163F04DF8}">
      <dsp:nvSpPr>
        <dsp:cNvPr id="0" name=""/>
        <dsp:cNvSpPr/>
      </dsp:nvSpPr>
      <dsp:spPr>
        <a:xfrm>
          <a:off x="4422247" y="1893702"/>
          <a:ext cx="3065638" cy="314424"/>
        </a:xfrm>
        <a:custGeom>
          <a:avLst/>
          <a:gdLst/>
          <a:ahLst/>
          <a:cxnLst/>
          <a:rect l="0" t="0" r="0" b="0"/>
          <a:pathLst>
            <a:path>
              <a:moveTo>
                <a:pt x="3065638" y="0"/>
              </a:moveTo>
              <a:lnTo>
                <a:pt x="3065638" y="157212"/>
              </a:lnTo>
              <a:lnTo>
                <a:pt x="0" y="157212"/>
              </a:lnTo>
              <a:lnTo>
                <a:pt x="0" y="31442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357802-0AB8-4A01-9E9B-945F7EEC2C1A}">
      <dsp:nvSpPr>
        <dsp:cNvPr id="0" name=""/>
        <dsp:cNvSpPr/>
      </dsp:nvSpPr>
      <dsp:spPr>
        <a:xfrm>
          <a:off x="3832702" y="2208126"/>
          <a:ext cx="1179091" cy="786061"/>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Formal Groups and Teams created by management</a:t>
          </a:r>
          <a:endParaRPr lang="en-IE" sz="1100" kern="1200"/>
        </a:p>
      </dsp:txBody>
      <dsp:txXfrm>
        <a:off x="3855725" y="2231149"/>
        <a:ext cx="1133045" cy="740015"/>
      </dsp:txXfrm>
    </dsp:sp>
    <dsp:sp modelId="{4EEBE52B-BB13-4652-8ABA-B32E74FFD18D}">
      <dsp:nvSpPr>
        <dsp:cNvPr id="0" name=""/>
        <dsp:cNvSpPr/>
      </dsp:nvSpPr>
      <dsp:spPr>
        <a:xfrm>
          <a:off x="590200" y="2994187"/>
          <a:ext cx="3832047" cy="314424"/>
        </a:xfrm>
        <a:custGeom>
          <a:avLst/>
          <a:gdLst/>
          <a:ahLst/>
          <a:cxnLst/>
          <a:rect l="0" t="0" r="0" b="0"/>
          <a:pathLst>
            <a:path>
              <a:moveTo>
                <a:pt x="3832047" y="0"/>
              </a:moveTo>
              <a:lnTo>
                <a:pt x="3832047" y="157212"/>
              </a:lnTo>
              <a:lnTo>
                <a:pt x="0" y="157212"/>
              </a:lnTo>
              <a:lnTo>
                <a:pt x="0"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0A8F45-53D8-404A-B18D-4D6E18A4F996}">
      <dsp:nvSpPr>
        <dsp:cNvPr id="0" name=""/>
        <dsp:cNvSpPr/>
      </dsp:nvSpPr>
      <dsp:spPr>
        <a:xfrm>
          <a:off x="654"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Cross-Functional Teams</a:t>
          </a:r>
          <a:endParaRPr lang="en-IE" sz="1100" kern="1200"/>
        </a:p>
      </dsp:txBody>
      <dsp:txXfrm>
        <a:off x="23677" y="3331634"/>
        <a:ext cx="1133045" cy="740015"/>
      </dsp:txXfrm>
    </dsp:sp>
    <dsp:sp modelId="{D5CF5A11-1D5B-4635-85F3-C597FC841822}">
      <dsp:nvSpPr>
        <dsp:cNvPr id="0" name=""/>
        <dsp:cNvSpPr/>
      </dsp:nvSpPr>
      <dsp:spPr>
        <a:xfrm>
          <a:off x="2123019" y="2994187"/>
          <a:ext cx="2299228" cy="314424"/>
        </a:xfrm>
        <a:custGeom>
          <a:avLst/>
          <a:gdLst/>
          <a:ahLst/>
          <a:cxnLst/>
          <a:rect l="0" t="0" r="0" b="0"/>
          <a:pathLst>
            <a:path>
              <a:moveTo>
                <a:pt x="2299228" y="0"/>
              </a:moveTo>
              <a:lnTo>
                <a:pt x="2299228" y="157212"/>
              </a:lnTo>
              <a:lnTo>
                <a:pt x="0" y="157212"/>
              </a:lnTo>
              <a:lnTo>
                <a:pt x="0"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E0F258-10DC-47F4-B70D-88F4A1B19E4F}">
      <dsp:nvSpPr>
        <dsp:cNvPr id="0" name=""/>
        <dsp:cNvSpPr/>
      </dsp:nvSpPr>
      <dsp:spPr>
        <a:xfrm>
          <a:off x="1533473"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Cross-Cultural Teams </a:t>
          </a:r>
          <a:endParaRPr lang="en-IE" sz="1100" kern="1200"/>
        </a:p>
      </dsp:txBody>
      <dsp:txXfrm>
        <a:off x="1556496" y="3331634"/>
        <a:ext cx="1133045" cy="740015"/>
      </dsp:txXfrm>
    </dsp:sp>
    <dsp:sp modelId="{293CC766-923E-49EB-9A6C-1FA0F40DC679}">
      <dsp:nvSpPr>
        <dsp:cNvPr id="0" name=""/>
        <dsp:cNvSpPr/>
      </dsp:nvSpPr>
      <dsp:spPr>
        <a:xfrm>
          <a:off x="3655838" y="2994187"/>
          <a:ext cx="766409" cy="314424"/>
        </a:xfrm>
        <a:custGeom>
          <a:avLst/>
          <a:gdLst/>
          <a:ahLst/>
          <a:cxnLst/>
          <a:rect l="0" t="0" r="0" b="0"/>
          <a:pathLst>
            <a:path>
              <a:moveTo>
                <a:pt x="766409" y="0"/>
              </a:moveTo>
              <a:lnTo>
                <a:pt x="766409" y="157212"/>
              </a:lnTo>
              <a:lnTo>
                <a:pt x="0" y="157212"/>
              </a:lnTo>
              <a:lnTo>
                <a:pt x="0"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9AFCC2-0627-44EB-8BDE-353E32C51A63}">
      <dsp:nvSpPr>
        <dsp:cNvPr id="0" name=""/>
        <dsp:cNvSpPr/>
      </dsp:nvSpPr>
      <dsp:spPr>
        <a:xfrm>
          <a:off x="3066292"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Top-management teams</a:t>
          </a:r>
          <a:endParaRPr lang="en-IE" sz="1100" kern="1200"/>
        </a:p>
      </dsp:txBody>
      <dsp:txXfrm>
        <a:off x="3089315" y="3331634"/>
        <a:ext cx="1133045" cy="740015"/>
      </dsp:txXfrm>
    </dsp:sp>
    <dsp:sp modelId="{A309859C-07B5-4D53-BEC2-1FA7B98F74A2}">
      <dsp:nvSpPr>
        <dsp:cNvPr id="0" name=""/>
        <dsp:cNvSpPr/>
      </dsp:nvSpPr>
      <dsp:spPr>
        <a:xfrm>
          <a:off x="4422247" y="2994187"/>
          <a:ext cx="766409" cy="314424"/>
        </a:xfrm>
        <a:custGeom>
          <a:avLst/>
          <a:gdLst/>
          <a:ahLst/>
          <a:cxnLst/>
          <a:rect l="0" t="0" r="0" b="0"/>
          <a:pathLst>
            <a:path>
              <a:moveTo>
                <a:pt x="0" y="0"/>
              </a:moveTo>
              <a:lnTo>
                <a:pt x="0" y="157212"/>
              </a:lnTo>
              <a:lnTo>
                <a:pt x="766409" y="157212"/>
              </a:lnTo>
              <a:lnTo>
                <a:pt x="766409"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0700E0-C2F0-46AC-83F8-1B2C44E72A6B}">
      <dsp:nvSpPr>
        <dsp:cNvPr id="0" name=""/>
        <dsp:cNvSpPr/>
      </dsp:nvSpPr>
      <dsp:spPr>
        <a:xfrm>
          <a:off x="4599111"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Research &amp; Development Teams</a:t>
          </a:r>
          <a:endParaRPr lang="en-IE" sz="1100" kern="1200"/>
        </a:p>
      </dsp:txBody>
      <dsp:txXfrm>
        <a:off x="4622134" y="3331634"/>
        <a:ext cx="1133045" cy="740015"/>
      </dsp:txXfrm>
    </dsp:sp>
    <dsp:sp modelId="{CB236BA4-8407-4ABC-B932-64AA177304A6}">
      <dsp:nvSpPr>
        <dsp:cNvPr id="0" name=""/>
        <dsp:cNvSpPr/>
      </dsp:nvSpPr>
      <dsp:spPr>
        <a:xfrm>
          <a:off x="4422247" y="2994187"/>
          <a:ext cx="2299228" cy="314424"/>
        </a:xfrm>
        <a:custGeom>
          <a:avLst/>
          <a:gdLst/>
          <a:ahLst/>
          <a:cxnLst/>
          <a:rect l="0" t="0" r="0" b="0"/>
          <a:pathLst>
            <a:path>
              <a:moveTo>
                <a:pt x="0" y="0"/>
              </a:moveTo>
              <a:lnTo>
                <a:pt x="0" y="157212"/>
              </a:lnTo>
              <a:lnTo>
                <a:pt x="2299228" y="157212"/>
              </a:lnTo>
              <a:lnTo>
                <a:pt x="2299228"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36B33-12FB-4913-9947-E973E5015875}">
      <dsp:nvSpPr>
        <dsp:cNvPr id="0" name=""/>
        <dsp:cNvSpPr/>
      </dsp:nvSpPr>
      <dsp:spPr>
        <a:xfrm>
          <a:off x="6131930"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Command Groups</a:t>
          </a:r>
          <a:endParaRPr lang="en-IE" sz="1100" kern="1200"/>
        </a:p>
      </dsp:txBody>
      <dsp:txXfrm>
        <a:off x="6154953" y="3331634"/>
        <a:ext cx="1133045" cy="740015"/>
      </dsp:txXfrm>
    </dsp:sp>
    <dsp:sp modelId="{8BD9041E-8783-417B-8D97-CE5FD55944BF}">
      <dsp:nvSpPr>
        <dsp:cNvPr id="0" name=""/>
        <dsp:cNvSpPr/>
      </dsp:nvSpPr>
      <dsp:spPr>
        <a:xfrm>
          <a:off x="4422247" y="2994187"/>
          <a:ext cx="3832047" cy="314424"/>
        </a:xfrm>
        <a:custGeom>
          <a:avLst/>
          <a:gdLst/>
          <a:ahLst/>
          <a:cxnLst/>
          <a:rect l="0" t="0" r="0" b="0"/>
          <a:pathLst>
            <a:path>
              <a:moveTo>
                <a:pt x="0" y="0"/>
              </a:moveTo>
              <a:lnTo>
                <a:pt x="0" y="157212"/>
              </a:lnTo>
              <a:lnTo>
                <a:pt x="3832047" y="157212"/>
              </a:lnTo>
              <a:lnTo>
                <a:pt x="3832047"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F41539-54A4-4AD0-A579-53C32CBA2A48}">
      <dsp:nvSpPr>
        <dsp:cNvPr id="0" name=""/>
        <dsp:cNvSpPr/>
      </dsp:nvSpPr>
      <dsp:spPr>
        <a:xfrm>
          <a:off x="7664749"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Task Forces</a:t>
          </a:r>
          <a:endParaRPr lang="en-IE" sz="1100" kern="1200"/>
        </a:p>
      </dsp:txBody>
      <dsp:txXfrm>
        <a:off x="7687772" y="3331634"/>
        <a:ext cx="1133045" cy="740015"/>
      </dsp:txXfrm>
    </dsp:sp>
    <dsp:sp modelId="{3904AE86-73FD-4ECB-89B8-8212530B2B35}">
      <dsp:nvSpPr>
        <dsp:cNvPr id="0" name=""/>
        <dsp:cNvSpPr/>
      </dsp:nvSpPr>
      <dsp:spPr>
        <a:xfrm>
          <a:off x="7487886" y="1893702"/>
          <a:ext cx="3065638" cy="314424"/>
        </a:xfrm>
        <a:custGeom>
          <a:avLst/>
          <a:gdLst/>
          <a:ahLst/>
          <a:cxnLst/>
          <a:rect l="0" t="0" r="0" b="0"/>
          <a:pathLst>
            <a:path>
              <a:moveTo>
                <a:pt x="0" y="0"/>
              </a:moveTo>
              <a:lnTo>
                <a:pt x="0" y="157212"/>
              </a:lnTo>
              <a:lnTo>
                <a:pt x="3065638" y="157212"/>
              </a:lnTo>
              <a:lnTo>
                <a:pt x="3065638" y="31442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5940F5-4254-4E10-B7A4-873DDA13E2E4}">
      <dsp:nvSpPr>
        <dsp:cNvPr id="0" name=""/>
        <dsp:cNvSpPr/>
      </dsp:nvSpPr>
      <dsp:spPr>
        <a:xfrm>
          <a:off x="9963978" y="2208126"/>
          <a:ext cx="1179091" cy="786061"/>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Informal Groups created by organisation members</a:t>
          </a:r>
          <a:endParaRPr lang="en-IE" sz="1100" kern="1200"/>
        </a:p>
      </dsp:txBody>
      <dsp:txXfrm>
        <a:off x="9987001" y="2231149"/>
        <a:ext cx="1133045" cy="740015"/>
      </dsp:txXfrm>
    </dsp:sp>
    <dsp:sp modelId="{8E65CC94-0EA3-42BC-BCF4-1210D16E2250}">
      <dsp:nvSpPr>
        <dsp:cNvPr id="0" name=""/>
        <dsp:cNvSpPr/>
      </dsp:nvSpPr>
      <dsp:spPr>
        <a:xfrm>
          <a:off x="9787114" y="2994187"/>
          <a:ext cx="766409" cy="314424"/>
        </a:xfrm>
        <a:custGeom>
          <a:avLst/>
          <a:gdLst/>
          <a:ahLst/>
          <a:cxnLst/>
          <a:rect l="0" t="0" r="0" b="0"/>
          <a:pathLst>
            <a:path>
              <a:moveTo>
                <a:pt x="766409" y="0"/>
              </a:moveTo>
              <a:lnTo>
                <a:pt x="766409" y="157212"/>
              </a:lnTo>
              <a:lnTo>
                <a:pt x="0" y="157212"/>
              </a:lnTo>
              <a:lnTo>
                <a:pt x="0"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7A0EC-FE95-42AE-AC86-06CB4C53EE7A}">
      <dsp:nvSpPr>
        <dsp:cNvPr id="0" name=""/>
        <dsp:cNvSpPr/>
      </dsp:nvSpPr>
      <dsp:spPr>
        <a:xfrm>
          <a:off x="9197568"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Friendship Groups</a:t>
          </a:r>
          <a:endParaRPr lang="en-IE" sz="1100" kern="1200"/>
        </a:p>
      </dsp:txBody>
      <dsp:txXfrm>
        <a:off x="9220591" y="3331634"/>
        <a:ext cx="1133045" cy="740015"/>
      </dsp:txXfrm>
    </dsp:sp>
    <dsp:sp modelId="{6B7A5F64-331E-488E-8224-6A98B981C806}">
      <dsp:nvSpPr>
        <dsp:cNvPr id="0" name=""/>
        <dsp:cNvSpPr/>
      </dsp:nvSpPr>
      <dsp:spPr>
        <a:xfrm>
          <a:off x="10553524" y="2994187"/>
          <a:ext cx="766409" cy="314424"/>
        </a:xfrm>
        <a:custGeom>
          <a:avLst/>
          <a:gdLst/>
          <a:ahLst/>
          <a:cxnLst/>
          <a:rect l="0" t="0" r="0" b="0"/>
          <a:pathLst>
            <a:path>
              <a:moveTo>
                <a:pt x="0" y="0"/>
              </a:moveTo>
              <a:lnTo>
                <a:pt x="0" y="157212"/>
              </a:lnTo>
              <a:lnTo>
                <a:pt x="766409" y="157212"/>
              </a:lnTo>
              <a:lnTo>
                <a:pt x="766409" y="31442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C86218-4A33-4601-AA53-23CC1FAF5E4B}">
      <dsp:nvSpPr>
        <dsp:cNvPr id="0" name=""/>
        <dsp:cNvSpPr/>
      </dsp:nvSpPr>
      <dsp:spPr>
        <a:xfrm>
          <a:off x="10730388" y="3308611"/>
          <a:ext cx="1179091" cy="786061"/>
        </a:xfrm>
        <a:prstGeom prst="roundRect">
          <a:avLst>
            <a:gd name="adj" fmla="val 10000"/>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Interest Groups</a:t>
          </a:r>
          <a:endParaRPr lang="en-IE" sz="1100" kern="1200"/>
        </a:p>
      </dsp:txBody>
      <dsp:txXfrm>
        <a:off x="10753411" y="3331634"/>
        <a:ext cx="1133045" cy="740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511BE-E9E7-435E-B142-767E1E829681}">
      <dsp:nvSpPr>
        <dsp:cNvPr id="0" name=""/>
        <dsp:cNvSpPr/>
      </dsp:nvSpPr>
      <dsp:spPr>
        <a:xfrm>
          <a:off x="51" y="172585"/>
          <a:ext cx="4913783" cy="864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IE" sz="3000" b="0" i="0" kern="1200" baseline="0" dirty="0"/>
            <a:t>Advantages </a:t>
          </a:r>
          <a:endParaRPr lang="en-IE" sz="3000" kern="1200" dirty="0"/>
        </a:p>
      </dsp:txBody>
      <dsp:txXfrm>
        <a:off x="51" y="172585"/>
        <a:ext cx="4913783" cy="864000"/>
      </dsp:txXfrm>
    </dsp:sp>
    <dsp:sp modelId="{70537967-D2EC-4B43-BD23-87E79F2829AE}">
      <dsp:nvSpPr>
        <dsp:cNvPr id="0" name=""/>
        <dsp:cNvSpPr/>
      </dsp:nvSpPr>
      <dsp:spPr>
        <a:xfrm>
          <a:off x="51" y="1036585"/>
          <a:ext cx="4913783" cy="314216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GB" sz="3000" b="0" i="0" kern="1200" baseline="0" dirty="0"/>
            <a:t>More resources at their disposal to achieve group goals</a:t>
          </a:r>
          <a:endParaRPr lang="en-IE" sz="3000" kern="1200" dirty="0"/>
        </a:p>
        <a:p>
          <a:pPr marL="285750" lvl="1" indent="-285750" algn="l" defTabSz="1333500">
            <a:lnSpc>
              <a:spcPct val="90000"/>
            </a:lnSpc>
            <a:spcBef>
              <a:spcPct val="0"/>
            </a:spcBef>
            <a:spcAft>
              <a:spcPct val="15000"/>
            </a:spcAft>
            <a:buChar char="•"/>
          </a:pPr>
          <a:r>
            <a:rPr lang="en-GB" sz="3000" b="0" i="0" kern="1200" baseline="0"/>
            <a:t>Enables managers to obtain division of labour advantages</a:t>
          </a:r>
          <a:endParaRPr lang="en-IE" sz="3000" kern="1200"/>
        </a:p>
      </dsp:txBody>
      <dsp:txXfrm>
        <a:off x="51" y="1036585"/>
        <a:ext cx="4913783" cy="3142167"/>
      </dsp:txXfrm>
    </dsp:sp>
    <dsp:sp modelId="{3E0794F1-7F28-4B92-ADB8-85625B19C9BC}">
      <dsp:nvSpPr>
        <dsp:cNvPr id="0" name=""/>
        <dsp:cNvSpPr/>
      </dsp:nvSpPr>
      <dsp:spPr>
        <a:xfrm>
          <a:off x="5601764" y="172585"/>
          <a:ext cx="4913783" cy="864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IE" sz="3000" b="0" i="0" kern="1200" baseline="0" dirty="0"/>
            <a:t>Disadvantages </a:t>
          </a:r>
          <a:endParaRPr lang="en-IE" sz="3000" kern="1200" dirty="0"/>
        </a:p>
      </dsp:txBody>
      <dsp:txXfrm>
        <a:off x="5601764" y="172585"/>
        <a:ext cx="4913783" cy="864000"/>
      </dsp:txXfrm>
    </dsp:sp>
    <dsp:sp modelId="{D7122174-9A32-430C-9397-395C0FFEDBAC}">
      <dsp:nvSpPr>
        <dsp:cNvPr id="0" name=""/>
        <dsp:cNvSpPr/>
      </dsp:nvSpPr>
      <dsp:spPr>
        <a:xfrm>
          <a:off x="5601764" y="1036585"/>
          <a:ext cx="4913783" cy="314216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GB" sz="3000" b="0" i="0" kern="1200" baseline="0" dirty="0"/>
            <a:t>Problem of communication and co-ordination</a:t>
          </a:r>
          <a:endParaRPr lang="en-IE" sz="3000" kern="1200" dirty="0"/>
        </a:p>
        <a:p>
          <a:pPr marL="285750" lvl="1" indent="-285750" algn="l" defTabSz="1333500">
            <a:lnSpc>
              <a:spcPct val="90000"/>
            </a:lnSpc>
            <a:spcBef>
              <a:spcPct val="0"/>
            </a:spcBef>
            <a:spcAft>
              <a:spcPct val="15000"/>
            </a:spcAft>
            <a:buChar char="•"/>
          </a:pPr>
          <a:r>
            <a:rPr lang="en-IE" sz="3000" b="0" i="0" kern="1200" baseline="0"/>
            <a:t>Lower level of motivation</a:t>
          </a:r>
          <a:endParaRPr lang="en-IE" sz="3000" kern="1200"/>
        </a:p>
        <a:p>
          <a:pPr marL="285750" lvl="1" indent="-285750" algn="l" defTabSz="1333500">
            <a:lnSpc>
              <a:spcPct val="90000"/>
            </a:lnSpc>
            <a:spcBef>
              <a:spcPct val="0"/>
            </a:spcBef>
            <a:spcAft>
              <a:spcPct val="15000"/>
            </a:spcAft>
            <a:buChar char="•"/>
          </a:pPr>
          <a:r>
            <a:rPr lang="en-GB" sz="3000" b="0" i="0" kern="1200" baseline="0"/>
            <a:t>Members might not think their efforts are really needed</a:t>
          </a:r>
          <a:endParaRPr lang="en-IE" sz="3000" kern="1200"/>
        </a:p>
      </dsp:txBody>
      <dsp:txXfrm>
        <a:off x="5601764" y="1036585"/>
        <a:ext cx="4913783" cy="3142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AB2DE-1C39-4ADB-8C99-0BFA5D20EA7F}">
      <dsp:nvSpPr>
        <dsp:cNvPr id="0" name=""/>
        <dsp:cNvSpPr/>
      </dsp:nvSpPr>
      <dsp:spPr>
        <a:xfrm>
          <a:off x="9829494" y="1055040"/>
          <a:ext cx="2241284" cy="224165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CE73D-4E3D-4D67-AA8F-5C61428A4A4B}">
      <dsp:nvSpPr>
        <dsp:cNvPr id="0" name=""/>
        <dsp:cNvSpPr/>
      </dsp:nvSpPr>
      <dsp:spPr>
        <a:xfrm>
          <a:off x="9903448" y="1129774"/>
          <a:ext cx="2092183" cy="209218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Adjourning</a:t>
          </a:r>
          <a:endParaRPr lang="en-IE" sz="2400" b="1" kern="1200"/>
        </a:p>
      </dsp:txBody>
      <dsp:txXfrm>
        <a:off x="10202842" y="1428714"/>
        <a:ext cx="1494587" cy="1494302"/>
      </dsp:txXfrm>
    </dsp:sp>
    <dsp:sp modelId="{088E402C-7098-48DE-837D-362978B2D4FC}">
      <dsp:nvSpPr>
        <dsp:cNvPr id="0" name=""/>
        <dsp:cNvSpPr/>
      </dsp:nvSpPr>
      <dsp:spPr>
        <a:xfrm rot="2700000">
          <a:off x="7511999" y="1055156"/>
          <a:ext cx="2241025" cy="2241025"/>
        </a:xfrm>
        <a:prstGeom prst="teardrop">
          <a:avLst>
            <a:gd name="adj" fmla="val 10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48079-3710-499D-9C5B-13E77F65054F}">
      <dsp:nvSpPr>
        <dsp:cNvPr id="0" name=""/>
        <dsp:cNvSpPr/>
      </dsp:nvSpPr>
      <dsp:spPr>
        <a:xfrm>
          <a:off x="7588209" y="1129774"/>
          <a:ext cx="2092183" cy="2092181"/>
        </a:xfrm>
        <a:prstGeom prst="ellipse">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Performing</a:t>
          </a:r>
          <a:endParaRPr lang="en-IE" sz="2400" b="1" kern="1200"/>
        </a:p>
      </dsp:txBody>
      <dsp:txXfrm>
        <a:off x="7886411" y="1428714"/>
        <a:ext cx="1494587" cy="1494302"/>
      </dsp:txXfrm>
    </dsp:sp>
    <dsp:sp modelId="{63324033-8FEB-4BF2-B8E5-A1FAF49689E1}">
      <dsp:nvSpPr>
        <dsp:cNvPr id="0" name=""/>
        <dsp:cNvSpPr/>
      </dsp:nvSpPr>
      <dsp:spPr>
        <a:xfrm rot="2700000">
          <a:off x="5196761" y="1055156"/>
          <a:ext cx="2241025" cy="2241025"/>
        </a:xfrm>
        <a:prstGeom prst="teardrop">
          <a:avLst>
            <a:gd name="adj" fmla="val 1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58B1F-C4CF-4B64-A15E-F3693D70A6F7}">
      <dsp:nvSpPr>
        <dsp:cNvPr id="0" name=""/>
        <dsp:cNvSpPr/>
      </dsp:nvSpPr>
      <dsp:spPr>
        <a:xfrm>
          <a:off x="5271778" y="1129774"/>
          <a:ext cx="2092183" cy="2092181"/>
        </a:xfrm>
        <a:prstGeom prst="ellipse">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Norming</a:t>
          </a:r>
          <a:endParaRPr lang="en-IE" sz="2400" b="1" kern="1200"/>
        </a:p>
      </dsp:txBody>
      <dsp:txXfrm>
        <a:off x="5569980" y="1428714"/>
        <a:ext cx="1494587" cy="1494302"/>
      </dsp:txXfrm>
    </dsp:sp>
    <dsp:sp modelId="{F58341B7-2587-4A70-BA74-D81DF2A3BE96}">
      <dsp:nvSpPr>
        <dsp:cNvPr id="0" name=""/>
        <dsp:cNvSpPr/>
      </dsp:nvSpPr>
      <dsp:spPr>
        <a:xfrm rot="2700000">
          <a:off x="2880330" y="1055156"/>
          <a:ext cx="2241025" cy="2241025"/>
        </a:xfrm>
        <a:prstGeom prst="teardrop">
          <a:avLst>
            <a:gd name="adj" fmla="val 10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E232B-78CF-4351-9134-BE12D7D3051C}">
      <dsp:nvSpPr>
        <dsp:cNvPr id="0" name=""/>
        <dsp:cNvSpPr/>
      </dsp:nvSpPr>
      <dsp:spPr>
        <a:xfrm>
          <a:off x="2955347" y="1129774"/>
          <a:ext cx="2092183" cy="2092181"/>
        </a:xfrm>
        <a:prstGeom prst="ellipse">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Storming</a:t>
          </a:r>
          <a:endParaRPr lang="en-IE" sz="2400" b="1" kern="1200"/>
        </a:p>
      </dsp:txBody>
      <dsp:txXfrm>
        <a:off x="3254742" y="1428714"/>
        <a:ext cx="1494587" cy="1494302"/>
      </dsp:txXfrm>
    </dsp:sp>
    <dsp:sp modelId="{A06AAFDE-189B-4206-9282-1DA26421348C}">
      <dsp:nvSpPr>
        <dsp:cNvPr id="0" name=""/>
        <dsp:cNvSpPr/>
      </dsp:nvSpPr>
      <dsp:spPr>
        <a:xfrm rot="2700000">
          <a:off x="563899" y="1055156"/>
          <a:ext cx="2241025" cy="2241025"/>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210AF-30C8-448B-84E3-621EB51CADB0}">
      <dsp:nvSpPr>
        <dsp:cNvPr id="0" name=""/>
        <dsp:cNvSpPr/>
      </dsp:nvSpPr>
      <dsp:spPr>
        <a:xfrm>
          <a:off x="638916" y="1129774"/>
          <a:ext cx="2092183" cy="2092181"/>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Forming</a:t>
          </a:r>
          <a:endParaRPr lang="en-IE" sz="2400" b="1" kern="1200" dirty="0"/>
        </a:p>
      </dsp:txBody>
      <dsp:txXfrm>
        <a:off x="938310" y="1428714"/>
        <a:ext cx="1494587" cy="14943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9578F-A993-40B7-B41D-1A84959492FE}">
      <dsp:nvSpPr>
        <dsp:cNvPr id="0" name=""/>
        <dsp:cNvSpPr/>
      </dsp:nvSpPr>
      <dsp:spPr>
        <a:xfrm>
          <a:off x="5257800" y="2141208"/>
          <a:ext cx="3719932" cy="645608"/>
        </a:xfrm>
        <a:custGeom>
          <a:avLst/>
          <a:gdLst/>
          <a:ahLst/>
          <a:cxnLst/>
          <a:rect l="0" t="0" r="0" b="0"/>
          <a:pathLst>
            <a:path>
              <a:moveTo>
                <a:pt x="0" y="0"/>
              </a:moveTo>
              <a:lnTo>
                <a:pt x="0" y="322804"/>
              </a:lnTo>
              <a:lnTo>
                <a:pt x="3719932" y="322804"/>
              </a:lnTo>
              <a:lnTo>
                <a:pt x="3719932" y="64560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908D1-C4FA-4AA6-A38F-2271DDAC8542}">
      <dsp:nvSpPr>
        <dsp:cNvPr id="0" name=""/>
        <dsp:cNvSpPr/>
      </dsp:nvSpPr>
      <dsp:spPr>
        <a:xfrm>
          <a:off x="5212080" y="2141208"/>
          <a:ext cx="91440" cy="645608"/>
        </a:xfrm>
        <a:custGeom>
          <a:avLst/>
          <a:gdLst/>
          <a:ahLst/>
          <a:cxnLst/>
          <a:rect l="0" t="0" r="0" b="0"/>
          <a:pathLst>
            <a:path>
              <a:moveTo>
                <a:pt x="45720" y="0"/>
              </a:moveTo>
              <a:lnTo>
                <a:pt x="45720" y="64560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EAF8E9-7E55-47C7-8F00-8B80E73A3A51}">
      <dsp:nvSpPr>
        <dsp:cNvPr id="0" name=""/>
        <dsp:cNvSpPr/>
      </dsp:nvSpPr>
      <dsp:spPr>
        <a:xfrm>
          <a:off x="1537867" y="2141208"/>
          <a:ext cx="3719932" cy="645608"/>
        </a:xfrm>
        <a:custGeom>
          <a:avLst/>
          <a:gdLst/>
          <a:ahLst/>
          <a:cxnLst/>
          <a:rect l="0" t="0" r="0" b="0"/>
          <a:pathLst>
            <a:path>
              <a:moveTo>
                <a:pt x="3719932" y="0"/>
              </a:moveTo>
              <a:lnTo>
                <a:pt x="3719932" y="322804"/>
              </a:lnTo>
              <a:lnTo>
                <a:pt x="0" y="322804"/>
              </a:lnTo>
              <a:lnTo>
                <a:pt x="0" y="64560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3AED0-4F36-4E13-B491-B8322C41DB18}">
      <dsp:nvSpPr>
        <dsp:cNvPr id="0" name=""/>
        <dsp:cNvSpPr/>
      </dsp:nvSpPr>
      <dsp:spPr>
        <a:xfrm>
          <a:off x="3720638" y="604046"/>
          <a:ext cx="3074323" cy="15371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IE" sz="2600" kern="1200"/>
            <a:t>Reduce </a:t>
          </a:r>
        </a:p>
      </dsp:txBody>
      <dsp:txXfrm>
        <a:off x="3720638" y="604046"/>
        <a:ext cx="3074323" cy="1537161"/>
      </dsp:txXfrm>
    </dsp:sp>
    <dsp:sp modelId="{A62C9B61-9CDC-4146-9718-B6D1DF9C1C3E}">
      <dsp:nvSpPr>
        <dsp:cNvPr id="0" name=""/>
        <dsp:cNvSpPr/>
      </dsp:nvSpPr>
      <dsp:spPr>
        <a:xfrm>
          <a:off x="706" y="2786817"/>
          <a:ext cx="3074323" cy="153716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IE" sz="2600" kern="1200"/>
            <a:t>Making individual contributions toa group identifiable when possible</a:t>
          </a:r>
        </a:p>
      </dsp:txBody>
      <dsp:txXfrm>
        <a:off x="706" y="2786817"/>
        <a:ext cx="3074323" cy="1537161"/>
      </dsp:txXfrm>
    </dsp:sp>
    <dsp:sp modelId="{30E6CF8C-FFC1-4559-97D6-185B46DD56F0}">
      <dsp:nvSpPr>
        <dsp:cNvPr id="0" name=""/>
        <dsp:cNvSpPr/>
      </dsp:nvSpPr>
      <dsp:spPr>
        <a:xfrm>
          <a:off x="3720638" y="2786817"/>
          <a:ext cx="3074323" cy="153716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IE" sz="2600" kern="1200"/>
            <a:t>Emphasising the valuable contributions of individuals members</a:t>
          </a:r>
        </a:p>
      </dsp:txBody>
      <dsp:txXfrm>
        <a:off x="3720638" y="2786817"/>
        <a:ext cx="3074323" cy="1537161"/>
      </dsp:txXfrm>
    </dsp:sp>
    <dsp:sp modelId="{D3804242-95E7-4C56-BB93-60D53A739532}">
      <dsp:nvSpPr>
        <dsp:cNvPr id="0" name=""/>
        <dsp:cNvSpPr/>
      </dsp:nvSpPr>
      <dsp:spPr>
        <a:xfrm>
          <a:off x="7440570" y="2786817"/>
          <a:ext cx="3074323" cy="153716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IE" sz="2600" kern="1200"/>
            <a:t>Keeping group size at an appropriate level</a:t>
          </a:r>
        </a:p>
      </dsp:txBody>
      <dsp:txXfrm>
        <a:off x="7440570" y="2786817"/>
        <a:ext cx="3074323" cy="15371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38C33-1828-468F-A6AA-A5F9CF6B389D}">
      <dsp:nvSpPr>
        <dsp:cNvPr id="0" name=""/>
        <dsp:cNvSpPr/>
      </dsp:nvSpPr>
      <dsp:spPr>
        <a:xfrm>
          <a:off x="4706466" y="1115541"/>
          <a:ext cx="2779067" cy="277906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IE" sz="3800" kern="1200" dirty="0"/>
            <a:t>The Paradigm</a:t>
          </a:r>
        </a:p>
      </dsp:txBody>
      <dsp:txXfrm>
        <a:off x="5113451" y="1522526"/>
        <a:ext cx="1965097" cy="1965097"/>
      </dsp:txXfrm>
    </dsp:sp>
    <dsp:sp modelId="{70B7D072-3BFA-4738-8142-AC9E3811542A}">
      <dsp:nvSpPr>
        <dsp:cNvPr id="0" name=""/>
        <dsp:cNvSpPr/>
      </dsp:nvSpPr>
      <dsp:spPr>
        <a:xfrm>
          <a:off x="5401233" y="496"/>
          <a:ext cx="1389533" cy="1389533"/>
        </a:xfrm>
        <a:prstGeom prst="ellipse">
          <a:avLst/>
        </a:prstGeom>
        <a:solidFill>
          <a:schemeClr val="accent5">
            <a:alpha val="50000"/>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dirty="0"/>
            <a:t>Stories</a:t>
          </a:r>
        </a:p>
      </dsp:txBody>
      <dsp:txXfrm>
        <a:off x="5604725" y="203988"/>
        <a:ext cx="982549" cy="982549"/>
      </dsp:txXfrm>
    </dsp:sp>
    <dsp:sp modelId="{58E6E27A-6894-42FB-B78C-3446D6C244CE}">
      <dsp:nvSpPr>
        <dsp:cNvPr id="0" name=""/>
        <dsp:cNvSpPr/>
      </dsp:nvSpPr>
      <dsp:spPr>
        <a:xfrm>
          <a:off x="6968576" y="905402"/>
          <a:ext cx="1389533" cy="1389533"/>
        </a:xfrm>
        <a:prstGeom prst="ellipse">
          <a:avLst/>
        </a:prstGeom>
        <a:solidFill>
          <a:schemeClr val="accent5">
            <a:alpha val="50000"/>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a:t>Rituals &amp; Routines</a:t>
          </a:r>
        </a:p>
      </dsp:txBody>
      <dsp:txXfrm>
        <a:off x="7172068" y="1108894"/>
        <a:ext cx="982549" cy="982549"/>
      </dsp:txXfrm>
    </dsp:sp>
    <dsp:sp modelId="{2AAD743C-3E9C-42B8-9F34-E6992606E864}">
      <dsp:nvSpPr>
        <dsp:cNvPr id="0" name=""/>
        <dsp:cNvSpPr/>
      </dsp:nvSpPr>
      <dsp:spPr>
        <a:xfrm>
          <a:off x="6968576" y="2715214"/>
          <a:ext cx="1389533" cy="1389533"/>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a:t>Symbols</a:t>
          </a:r>
        </a:p>
      </dsp:txBody>
      <dsp:txXfrm>
        <a:off x="7172068" y="2918706"/>
        <a:ext cx="982549" cy="982549"/>
      </dsp:txXfrm>
    </dsp:sp>
    <dsp:sp modelId="{1FAC7000-9592-4394-8100-97061B59E7B5}">
      <dsp:nvSpPr>
        <dsp:cNvPr id="0" name=""/>
        <dsp:cNvSpPr/>
      </dsp:nvSpPr>
      <dsp:spPr>
        <a:xfrm>
          <a:off x="5401233" y="3620120"/>
          <a:ext cx="1389533" cy="1389533"/>
        </a:xfrm>
        <a:prstGeom prst="ellipse">
          <a:avLst/>
        </a:prstGeom>
        <a:solidFill>
          <a:schemeClr val="accent5">
            <a:alpha val="50000"/>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dirty="0"/>
            <a:t>Power Structures</a:t>
          </a:r>
        </a:p>
      </dsp:txBody>
      <dsp:txXfrm>
        <a:off x="5604725" y="3823612"/>
        <a:ext cx="982549" cy="982549"/>
      </dsp:txXfrm>
    </dsp:sp>
    <dsp:sp modelId="{874FF48C-4BED-427B-9DC1-BC216151B127}">
      <dsp:nvSpPr>
        <dsp:cNvPr id="0" name=""/>
        <dsp:cNvSpPr/>
      </dsp:nvSpPr>
      <dsp:spPr>
        <a:xfrm>
          <a:off x="3833889" y="2715214"/>
          <a:ext cx="1389533" cy="1389533"/>
        </a:xfrm>
        <a:prstGeom prst="ellipse">
          <a:avLst/>
        </a:prstGeom>
        <a:solidFill>
          <a:schemeClr val="accent5">
            <a:alpha val="50000"/>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dirty="0"/>
            <a:t>Organisational Structures</a:t>
          </a:r>
        </a:p>
      </dsp:txBody>
      <dsp:txXfrm>
        <a:off x="4037381" y="2918706"/>
        <a:ext cx="982549" cy="982549"/>
      </dsp:txXfrm>
    </dsp:sp>
    <dsp:sp modelId="{18C6DC7D-C368-4636-92B3-E90DDCEDD6D7}">
      <dsp:nvSpPr>
        <dsp:cNvPr id="0" name=""/>
        <dsp:cNvSpPr/>
      </dsp:nvSpPr>
      <dsp:spPr>
        <a:xfrm>
          <a:off x="3833889" y="905402"/>
          <a:ext cx="1389533" cy="1389533"/>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E" sz="1200" kern="1200" dirty="0"/>
            <a:t>Control Systems</a:t>
          </a:r>
        </a:p>
      </dsp:txBody>
      <dsp:txXfrm>
        <a:off x="4037381" y="1108894"/>
        <a:ext cx="982549" cy="98254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98F7-7508-4635-8947-40F9EBE316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350A8AF-22C2-4D85-AFB9-275A53104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8D1190F-1430-4737-982E-75F7356986B9}"/>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131FEEDE-6C10-4339-A48D-BBA0C729B5F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0E32F46-D627-4A51-A5C0-4C04D2F0BA04}"/>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373197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51CE-FA48-4C3F-B948-3B63144B2E0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0CD40C8-1703-4784-80EF-FE36ED2B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5672C2E-26A6-430B-AB22-74186704927F}"/>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241E8B58-D8DD-49E4-8B82-929B604DEB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234AE87-92BC-48D9-A3AA-FCBBA1735784}"/>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57658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A49B5D-29AA-410D-886B-D2BEC2B62D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82E500D-0898-432C-A6EE-B8F871801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D09CD77-70ED-4C53-8E9F-CE1B4F08135B}"/>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29D3AC7B-CE52-4106-B433-33646DC7D0E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BFC177B-0C29-4264-8E22-BE16F8441845}"/>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1541352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BF6B-D724-46B9-92B7-0BD7155F018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E43FF3F-4E36-4E91-8473-FDC12644BD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BCCC45-CB75-4E80-97E9-329DF2610E39}"/>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036EA3BE-0288-4FFF-B4D6-91730A7AEEF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F4685DE-60C0-4190-A920-9139927207E2}"/>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196654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E25D-F548-45D8-B207-00864079C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2A37176-6140-420A-8A51-CF4B441589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F53C4-8870-415E-B167-7B8034F09490}"/>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5901AC62-937B-4807-A49D-2530C15D3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9D54519-E17F-478F-A6B0-7D3568418E35}"/>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198580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E331-BE6B-4AA9-9313-4F90DA9902F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D86EB44-278F-438E-A5D0-9212AF72F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94FA1B4-C430-4966-9C43-DF61BF1E83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501BDB9-BE68-4CEF-8E25-8C1749D6C29C}"/>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6" name="Footer Placeholder 5">
            <a:extLst>
              <a:ext uri="{FF2B5EF4-FFF2-40B4-BE49-F238E27FC236}">
                <a16:creationId xmlns:a16="http://schemas.microsoft.com/office/drawing/2014/main" id="{63FA89F2-F778-4302-981B-B62491164F6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99C40C8-CC1E-471D-B98E-BF010E415311}"/>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53077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6524-0EF2-4F83-A40C-16CDCB4C71A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57877C7-74AB-4F9F-BFE7-476E3ED87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5B152-0D67-4927-B993-9F96623EF4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253F85F-2564-4047-BF36-C3417CEBD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80A68D-FF62-4E7B-BED6-1C2AAC0A22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46D8C30-0FB5-4315-9D66-7B2DF9745426}"/>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8" name="Footer Placeholder 7">
            <a:extLst>
              <a:ext uri="{FF2B5EF4-FFF2-40B4-BE49-F238E27FC236}">
                <a16:creationId xmlns:a16="http://schemas.microsoft.com/office/drawing/2014/main" id="{0BB56068-5F85-461F-BB97-BD1998C0E00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DA12DC2-3E07-45E8-B969-A353EC9CC472}"/>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247578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8ADE-47D1-4589-8C94-1123ECBF049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3194DB7-3DDE-4935-B67C-F058B819491C}"/>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4" name="Footer Placeholder 3">
            <a:extLst>
              <a:ext uri="{FF2B5EF4-FFF2-40B4-BE49-F238E27FC236}">
                <a16:creationId xmlns:a16="http://schemas.microsoft.com/office/drawing/2014/main" id="{CCBFE1C5-92D4-49A8-BFE5-724810E425A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9CC25AB-D03B-4E5B-9821-CE3A76649B50}"/>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163728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F6991-0509-4D17-A975-01ECC202F5AB}"/>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3" name="Footer Placeholder 2">
            <a:extLst>
              <a:ext uri="{FF2B5EF4-FFF2-40B4-BE49-F238E27FC236}">
                <a16:creationId xmlns:a16="http://schemas.microsoft.com/office/drawing/2014/main" id="{91E7FDE9-959A-4B2B-A9BE-7C6AA1D38C1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8218986-46AD-40FD-863F-1C63C73EDE68}"/>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204072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22F9-2D31-4A0E-A247-F0883A0D5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FB5BE419-B453-46C7-8851-53C8B91F3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028725C-6973-43AA-B9AF-F74D3EA03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0CAFF-F4B7-44ED-889D-7FC787FF573E}"/>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6" name="Footer Placeholder 5">
            <a:extLst>
              <a:ext uri="{FF2B5EF4-FFF2-40B4-BE49-F238E27FC236}">
                <a16:creationId xmlns:a16="http://schemas.microsoft.com/office/drawing/2014/main" id="{82BE7838-A526-4EA0-B0FC-CE6B04C9DB0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8E7539B-144E-4DB2-B0F8-2F111F9E8F20}"/>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30671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081C-9383-40D4-934A-462CF72B0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46D03B3-1607-4FAC-A008-E4C0FCC0DF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01E80CC-AF98-43C3-9114-52D919C16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4DCFE-FADF-4116-870B-B644041CC79A}"/>
              </a:ext>
            </a:extLst>
          </p:cNvPr>
          <p:cNvSpPr>
            <a:spLocks noGrp="1"/>
          </p:cNvSpPr>
          <p:nvPr>
            <p:ph type="dt" sz="half" idx="10"/>
          </p:nvPr>
        </p:nvSpPr>
        <p:spPr/>
        <p:txBody>
          <a:bodyPr/>
          <a:lstStyle/>
          <a:p>
            <a:fld id="{10D8CB2B-4174-487A-B401-9731D54654E9}" type="datetimeFigureOut">
              <a:rPr lang="en-IE" smtClean="0"/>
              <a:t>28/06/2021</a:t>
            </a:fld>
            <a:endParaRPr lang="en-IE"/>
          </a:p>
        </p:txBody>
      </p:sp>
      <p:sp>
        <p:nvSpPr>
          <p:cNvPr id="6" name="Footer Placeholder 5">
            <a:extLst>
              <a:ext uri="{FF2B5EF4-FFF2-40B4-BE49-F238E27FC236}">
                <a16:creationId xmlns:a16="http://schemas.microsoft.com/office/drawing/2014/main" id="{BC86F1D5-49BE-497F-A1B0-0FD5CD3FA89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B4853AE-112A-4CE7-B52A-8B6BB13348DA}"/>
              </a:ext>
            </a:extLst>
          </p:cNvPr>
          <p:cNvSpPr>
            <a:spLocks noGrp="1"/>
          </p:cNvSpPr>
          <p:nvPr>
            <p:ph type="sldNum" sz="quarter" idx="12"/>
          </p:nvPr>
        </p:nvSpPr>
        <p:spPr/>
        <p:txBody>
          <a:bodyPr/>
          <a:lstStyle/>
          <a:p>
            <a:fld id="{AC62CFA6-6613-41F5-91F1-26A37B6110F9}" type="slidenum">
              <a:rPr lang="en-IE" smtClean="0"/>
              <a:t>‹#›</a:t>
            </a:fld>
            <a:endParaRPr lang="en-IE"/>
          </a:p>
        </p:txBody>
      </p:sp>
    </p:spTree>
    <p:extLst>
      <p:ext uri="{BB962C8B-B14F-4D97-AF65-F5344CB8AC3E}">
        <p14:creationId xmlns:p14="http://schemas.microsoft.com/office/powerpoint/2010/main" val="50812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3631B-B82A-4582-87BB-20347B0611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AF3C0D0-D3E1-4483-8CF7-1E8FB7DCE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54F1666-067E-4743-ACF7-698B2D60D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8CB2B-4174-487A-B401-9731D54654E9}" type="datetimeFigureOut">
              <a:rPr lang="en-IE" smtClean="0"/>
              <a:t>28/06/2021</a:t>
            </a:fld>
            <a:endParaRPr lang="en-IE"/>
          </a:p>
        </p:txBody>
      </p:sp>
      <p:sp>
        <p:nvSpPr>
          <p:cNvPr id="5" name="Footer Placeholder 4">
            <a:extLst>
              <a:ext uri="{FF2B5EF4-FFF2-40B4-BE49-F238E27FC236}">
                <a16:creationId xmlns:a16="http://schemas.microsoft.com/office/drawing/2014/main" id="{74D3A886-780A-4108-89B7-319381E63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B339630-7268-45BF-8579-E301A9EFD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2CFA6-6613-41F5-91F1-26A37B6110F9}" type="slidenum">
              <a:rPr lang="en-IE" smtClean="0"/>
              <a:t>‹#›</a:t>
            </a:fld>
            <a:endParaRPr lang="en-IE"/>
          </a:p>
        </p:txBody>
      </p:sp>
    </p:spTree>
    <p:extLst>
      <p:ext uri="{BB962C8B-B14F-4D97-AF65-F5344CB8AC3E}">
        <p14:creationId xmlns:p14="http://schemas.microsoft.com/office/powerpoint/2010/main" val="379955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_cropX1=0&amp;cropX2=6720&amp;cropY1=347&amp;cropY2=4127"/><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uG-FLOi4OOU"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jPfHpYHaUUk"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fypfjVuOMKE"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uL6x99-VSBA"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2QbXc6E08H4"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khanacademy.org/test-prep/mcat/behavior/social-psychology/v/asch-conformity-studies-asch-line-studies"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youtu.be/7nzCEGN8eJM"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efhOLVgEvM"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l9EzK-719aE"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person&#10;&#10;Description automatically generated">
            <a:extLst>
              <a:ext uri="{FF2B5EF4-FFF2-40B4-BE49-F238E27FC236}">
                <a16:creationId xmlns:a16="http://schemas.microsoft.com/office/drawing/2014/main" id="{BBF89F3E-5C68-4DE0-8560-C96C38981B99}"/>
              </a:ext>
            </a:extLst>
          </p:cNvPr>
          <p:cNvPicPr>
            <a:picLocks noChangeAspect="1"/>
          </p:cNvPicPr>
          <p:nvPr/>
        </p:nvPicPr>
        <p:blipFill rotWithShape="1">
          <a:blip r:embed="rId2">
            <a:extLst>
              <a:ext uri="{28A0092B-C50C-407E-A947-70E740481C1C}">
                <a14:useLocalDpi xmlns:a14="http://schemas.microsoft.com/office/drawing/2010/main" val="0"/>
              </a:ext>
            </a:extLst>
          </a:blip>
          <a:srcRect t="18145" r="9091" b="37"/>
          <a:stretch/>
        </p:blipFill>
        <p:spPr>
          <a:xfrm>
            <a:off x="20" y="10"/>
            <a:ext cx="12191980" cy="6857990"/>
          </a:xfrm>
          <a:prstGeom prst="rect">
            <a:avLst/>
          </a:prstGeom>
        </p:spPr>
      </p:pic>
      <p:sp>
        <p:nvSpPr>
          <p:cNvPr id="18"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F395E6-060B-429D-A91B-BBEBBA5ADE43}"/>
              </a:ext>
            </a:extLst>
          </p:cNvPr>
          <p:cNvSpPr>
            <a:spLocks noGrp="1"/>
          </p:cNvSpPr>
          <p:nvPr>
            <p:ph type="title"/>
          </p:nvPr>
        </p:nvSpPr>
        <p:spPr>
          <a:xfrm>
            <a:off x="0" y="314695"/>
            <a:ext cx="4864963" cy="1410069"/>
          </a:xfrm>
        </p:spPr>
        <p:txBody>
          <a:bodyPr>
            <a:normAutofit fontScale="90000"/>
          </a:bodyPr>
          <a:lstStyle/>
          <a:p>
            <a:pPr algn="ctr"/>
            <a:r>
              <a:rPr lang="en-IE" sz="4900" b="1" dirty="0">
                <a:solidFill>
                  <a:schemeClr val="accent1"/>
                </a:solidFill>
              </a:rPr>
              <a:t>Role of the </a:t>
            </a:r>
            <a:br>
              <a:rPr lang="en-IE" sz="4900" b="1" dirty="0">
                <a:solidFill>
                  <a:schemeClr val="accent1"/>
                </a:solidFill>
              </a:rPr>
            </a:br>
            <a:r>
              <a:rPr lang="en-IE" sz="4900" b="1" dirty="0">
                <a:solidFill>
                  <a:schemeClr val="accent1"/>
                </a:solidFill>
              </a:rPr>
              <a:t>Staffing Function</a:t>
            </a:r>
            <a:br>
              <a:rPr lang="en-IE" b="1" dirty="0">
                <a:solidFill>
                  <a:schemeClr val="accent1"/>
                </a:solidFill>
              </a:rPr>
            </a:br>
            <a:endParaRPr lang="en-IE" b="1" dirty="0">
              <a:solidFill>
                <a:schemeClr val="accent1"/>
              </a:solidFill>
            </a:endParaRPr>
          </a:p>
        </p:txBody>
      </p:sp>
      <p:sp>
        <p:nvSpPr>
          <p:cNvPr id="3" name="Content Placeholder 2">
            <a:extLst>
              <a:ext uri="{FF2B5EF4-FFF2-40B4-BE49-F238E27FC236}">
                <a16:creationId xmlns:a16="http://schemas.microsoft.com/office/drawing/2014/main" id="{CE17A9A7-C115-4D3D-8F6B-F2FAF26AB707}"/>
              </a:ext>
            </a:extLst>
          </p:cNvPr>
          <p:cNvSpPr>
            <a:spLocks noGrp="1"/>
          </p:cNvSpPr>
          <p:nvPr>
            <p:ph idx="1"/>
          </p:nvPr>
        </p:nvSpPr>
        <p:spPr>
          <a:xfrm>
            <a:off x="-1" y="1624613"/>
            <a:ext cx="5069151" cy="3719743"/>
          </a:xfrm>
        </p:spPr>
        <p:txBody>
          <a:bodyPr anchor="t">
            <a:normAutofit/>
          </a:bodyPr>
          <a:lstStyle/>
          <a:p>
            <a:r>
              <a:rPr lang="en-GB" sz="2400" dirty="0">
                <a:solidFill>
                  <a:schemeClr val="accent1"/>
                </a:solidFill>
                <a:latin typeface="+mj-lt"/>
              </a:rPr>
              <a:t>Staffing is the process of filling positions/posts in the organisation with adequate and qualified personnel</a:t>
            </a:r>
          </a:p>
          <a:p>
            <a:r>
              <a:rPr lang="en-GB" sz="2400" dirty="0">
                <a:solidFill>
                  <a:schemeClr val="accent1"/>
                </a:solidFill>
                <a:latin typeface="+mj-lt"/>
              </a:rPr>
              <a:t>Staffing is the process of acquiring, deploying, and retaining a workforce of sufficient quantity and quality to create positive impacts on the organisation's effectiveness</a:t>
            </a:r>
            <a:endParaRPr lang="en-IE" sz="2400" dirty="0">
              <a:solidFill>
                <a:schemeClr val="accent1"/>
              </a:solidFill>
              <a:latin typeface="+mj-lt"/>
            </a:endParaRPr>
          </a:p>
        </p:txBody>
      </p:sp>
    </p:spTree>
    <p:extLst>
      <p:ext uri="{BB962C8B-B14F-4D97-AF65-F5344CB8AC3E}">
        <p14:creationId xmlns:p14="http://schemas.microsoft.com/office/powerpoint/2010/main" val="46038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a:extLst>
              <a:ext uri="{FF2B5EF4-FFF2-40B4-BE49-F238E27FC236}">
                <a16:creationId xmlns:a16="http://schemas.microsoft.com/office/drawing/2014/main" id="{B4479C7A-AF72-43ED-8889-F08023370F98}"/>
              </a:ext>
            </a:extLst>
          </p:cNvPr>
          <p:cNvPicPr>
            <a:picLocks noChangeAspect="1"/>
          </p:cNvPicPr>
          <p:nvPr/>
        </p:nvPicPr>
        <p:blipFill rotWithShape="1">
          <a:blip r:embed="rId2">
            <a:extLst>
              <a:ext uri="{28A0092B-C50C-407E-A947-70E740481C1C}">
                <a14:useLocalDpi xmlns:a14="http://schemas.microsoft.com/office/drawing/2010/main" val="0"/>
              </a:ext>
            </a:extLst>
          </a:blip>
          <a:srcRect t="424" r="9091" b="8667"/>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34D0D8-8912-46D8-97E1-07ED7B4AF2A7}"/>
              </a:ext>
            </a:extLst>
          </p:cNvPr>
          <p:cNvSpPr>
            <a:spLocks noGrp="1"/>
          </p:cNvSpPr>
          <p:nvPr>
            <p:ph type="title"/>
          </p:nvPr>
        </p:nvSpPr>
        <p:spPr>
          <a:xfrm>
            <a:off x="412890" y="262050"/>
            <a:ext cx="4062643" cy="1250271"/>
          </a:xfrm>
        </p:spPr>
        <p:txBody>
          <a:bodyPr>
            <a:noAutofit/>
          </a:bodyPr>
          <a:lstStyle/>
          <a:p>
            <a:pPr algn="ctr"/>
            <a:r>
              <a:rPr lang="en-IE" b="1" dirty="0">
                <a:solidFill>
                  <a:schemeClr val="accent1"/>
                </a:solidFill>
              </a:rPr>
              <a:t>Internal Factors Affecting Staffing</a:t>
            </a:r>
          </a:p>
        </p:txBody>
      </p:sp>
      <p:sp>
        <p:nvSpPr>
          <p:cNvPr id="3" name="Content Placeholder 2">
            <a:extLst>
              <a:ext uri="{FF2B5EF4-FFF2-40B4-BE49-F238E27FC236}">
                <a16:creationId xmlns:a16="http://schemas.microsoft.com/office/drawing/2014/main" id="{21AFC0A0-D666-4D7B-B8FE-616246341F1A}"/>
              </a:ext>
            </a:extLst>
          </p:cNvPr>
          <p:cNvSpPr>
            <a:spLocks noGrp="1"/>
          </p:cNvSpPr>
          <p:nvPr>
            <p:ph idx="1"/>
          </p:nvPr>
        </p:nvSpPr>
        <p:spPr>
          <a:xfrm>
            <a:off x="-2333" y="1512320"/>
            <a:ext cx="5113538" cy="3867547"/>
          </a:xfrm>
        </p:spPr>
        <p:txBody>
          <a:bodyPr anchor="t">
            <a:normAutofit fontScale="62500" lnSpcReduction="20000"/>
          </a:bodyPr>
          <a:lstStyle/>
          <a:p>
            <a:pPr>
              <a:lnSpc>
                <a:spcPct val="100000"/>
              </a:lnSpc>
            </a:pPr>
            <a:r>
              <a:rPr lang="en-IE" dirty="0">
                <a:solidFill>
                  <a:schemeClr val="accent1"/>
                </a:solidFill>
                <a:latin typeface="+mj-lt"/>
              </a:rPr>
              <a:t>Best Companies to work for - Irish Independent </a:t>
            </a:r>
          </a:p>
          <a:p>
            <a:pPr>
              <a:lnSpc>
                <a:spcPct val="100000"/>
              </a:lnSpc>
            </a:pPr>
            <a:r>
              <a:rPr lang="en-IE" dirty="0">
                <a:solidFill>
                  <a:schemeClr val="accent1"/>
                </a:solidFill>
                <a:latin typeface="+mj-lt"/>
              </a:rPr>
              <a:t>Corporate Image</a:t>
            </a:r>
          </a:p>
          <a:p>
            <a:pPr>
              <a:lnSpc>
                <a:spcPct val="100000"/>
              </a:lnSpc>
            </a:pPr>
            <a:r>
              <a:rPr lang="en-IE" dirty="0">
                <a:solidFill>
                  <a:schemeClr val="accent1"/>
                </a:solidFill>
                <a:latin typeface="+mj-lt"/>
              </a:rPr>
              <a:t>Corporate Culture</a:t>
            </a:r>
          </a:p>
          <a:p>
            <a:pPr>
              <a:lnSpc>
                <a:spcPct val="100000"/>
              </a:lnSpc>
            </a:pPr>
            <a:r>
              <a:rPr lang="en-IE" dirty="0">
                <a:solidFill>
                  <a:schemeClr val="accent1"/>
                </a:solidFill>
                <a:latin typeface="+mj-lt"/>
              </a:rPr>
              <a:t>Size of the Organization</a:t>
            </a:r>
          </a:p>
          <a:p>
            <a:pPr>
              <a:lnSpc>
                <a:spcPct val="100000"/>
              </a:lnSpc>
            </a:pPr>
            <a:r>
              <a:rPr lang="en-IE" dirty="0">
                <a:solidFill>
                  <a:schemeClr val="accent1"/>
                </a:solidFill>
                <a:latin typeface="+mj-lt"/>
              </a:rPr>
              <a:t>Strategy</a:t>
            </a:r>
          </a:p>
          <a:p>
            <a:pPr>
              <a:lnSpc>
                <a:spcPct val="100000"/>
              </a:lnSpc>
            </a:pPr>
            <a:r>
              <a:rPr lang="en-IE" dirty="0">
                <a:solidFill>
                  <a:schemeClr val="accent1"/>
                </a:solidFill>
                <a:latin typeface="+mj-lt"/>
              </a:rPr>
              <a:t>Leadership</a:t>
            </a:r>
          </a:p>
          <a:p>
            <a:pPr>
              <a:lnSpc>
                <a:spcPct val="100000"/>
              </a:lnSpc>
            </a:pPr>
            <a:r>
              <a:rPr lang="en-IE" dirty="0">
                <a:solidFill>
                  <a:schemeClr val="accent1"/>
                </a:solidFill>
                <a:latin typeface="+mj-lt"/>
              </a:rPr>
              <a:t>HR Policy</a:t>
            </a:r>
          </a:p>
          <a:p>
            <a:pPr>
              <a:lnSpc>
                <a:spcPct val="100000"/>
              </a:lnSpc>
            </a:pPr>
            <a:r>
              <a:rPr lang="en-IE" dirty="0">
                <a:solidFill>
                  <a:schemeClr val="accent1"/>
                </a:solidFill>
                <a:latin typeface="+mj-lt"/>
              </a:rPr>
              <a:t>Training</a:t>
            </a:r>
          </a:p>
          <a:p>
            <a:pPr>
              <a:lnSpc>
                <a:spcPct val="100000"/>
              </a:lnSpc>
            </a:pPr>
            <a:r>
              <a:rPr lang="en-IE" dirty="0">
                <a:solidFill>
                  <a:schemeClr val="accent1"/>
                </a:solidFill>
                <a:latin typeface="+mj-lt"/>
              </a:rPr>
              <a:t>Reward</a:t>
            </a:r>
          </a:p>
          <a:p>
            <a:pPr>
              <a:lnSpc>
                <a:spcPct val="100000"/>
              </a:lnSpc>
            </a:pPr>
            <a:r>
              <a:rPr lang="en-IE" dirty="0">
                <a:solidFill>
                  <a:schemeClr val="accent1"/>
                </a:solidFill>
                <a:latin typeface="+mj-lt"/>
              </a:rPr>
              <a:t>Industrial Relations</a:t>
            </a:r>
          </a:p>
        </p:txBody>
      </p:sp>
    </p:spTree>
    <p:extLst>
      <p:ext uri="{BB962C8B-B14F-4D97-AF65-F5344CB8AC3E}">
        <p14:creationId xmlns:p14="http://schemas.microsoft.com/office/powerpoint/2010/main" val="1131957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D93BF308-D054-47BD-8E4B-59E8152F3E22}"/>
              </a:ext>
            </a:extLst>
          </p:cNvPr>
          <p:cNvPicPr>
            <a:picLocks noChangeAspect="1"/>
          </p:cNvPicPr>
          <p:nvPr/>
        </p:nvPicPr>
        <p:blipFill rotWithShape="1">
          <a:blip r:embed="rId2">
            <a:extLst>
              <a:ext uri="{28A0092B-C50C-407E-A947-70E740481C1C}">
                <a14:useLocalDpi xmlns:a14="http://schemas.microsoft.com/office/drawing/2010/main" val="0"/>
              </a:ext>
            </a:extLst>
          </a:blip>
          <a:srcRect b="443"/>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A49D35-41C8-4F5A-B798-0B33E83304E1}"/>
              </a:ext>
            </a:extLst>
          </p:cNvPr>
          <p:cNvSpPr>
            <a:spLocks noGrp="1"/>
          </p:cNvSpPr>
          <p:nvPr>
            <p:ph type="title"/>
          </p:nvPr>
        </p:nvSpPr>
        <p:spPr>
          <a:xfrm>
            <a:off x="-2333" y="547631"/>
            <a:ext cx="5008320" cy="1043409"/>
          </a:xfrm>
        </p:spPr>
        <p:txBody>
          <a:bodyPr>
            <a:normAutofit fontScale="90000"/>
          </a:bodyPr>
          <a:lstStyle/>
          <a:p>
            <a:pPr algn="ctr"/>
            <a:r>
              <a:rPr lang="en-IE" b="1" dirty="0">
                <a:solidFill>
                  <a:schemeClr val="accent1"/>
                </a:solidFill>
              </a:rPr>
              <a:t>Macro-Factors Affecting Staffing (Uncertainty)</a:t>
            </a:r>
          </a:p>
        </p:txBody>
      </p:sp>
      <p:sp>
        <p:nvSpPr>
          <p:cNvPr id="3" name="Content Placeholder 2">
            <a:extLst>
              <a:ext uri="{FF2B5EF4-FFF2-40B4-BE49-F238E27FC236}">
                <a16:creationId xmlns:a16="http://schemas.microsoft.com/office/drawing/2014/main" id="{12D189F5-6BB0-47DD-9512-29F6528FCE4C}"/>
              </a:ext>
            </a:extLst>
          </p:cNvPr>
          <p:cNvSpPr>
            <a:spLocks noGrp="1"/>
          </p:cNvSpPr>
          <p:nvPr>
            <p:ph idx="1"/>
          </p:nvPr>
        </p:nvSpPr>
        <p:spPr>
          <a:xfrm>
            <a:off x="-2333" y="1900140"/>
            <a:ext cx="4585217" cy="3445698"/>
          </a:xfrm>
        </p:spPr>
        <p:txBody>
          <a:bodyPr anchor="t">
            <a:normAutofit/>
          </a:bodyPr>
          <a:lstStyle/>
          <a:p>
            <a:pPr>
              <a:lnSpc>
                <a:spcPct val="80000"/>
              </a:lnSpc>
            </a:pPr>
            <a:r>
              <a:rPr lang="en-IE" dirty="0">
                <a:solidFill>
                  <a:schemeClr val="accent1"/>
                </a:solidFill>
                <a:latin typeface="+mj-lt"/>
              </a:rPr>
              <a:t>Brexit</a:t>
            </a:r>
          </a:p>
          <a:p>
            <a:pPr>
              <a:lnSpc>
                <a:spcPct val="80000"/>
              </a:lnSpc>
            </a:pPr>
            <a:r>
              <a:rPr lang="en-IE" dirty="0">
                <a:solidFill>
                  <a:schemeClr val="accent1"/>
                </a:solidFill>
                <a:latin typeface="+mj-lt"/>
              </a:rPr>
              <a:t>Covid</a:t>
            </a:r>
          </a:p>
          <a:p>
            <a:pPr>
              <a:lnSpc>
                <a:spcPct val="80000"/>
              </a:lnSpc>
            </a:pPr>
            <a:r>
              <a:rPr lang="en-IE" dirty="0">
                <a:solidFill>
                  <a:schemeClr val="accent1"/>
                </a:solidFill>
                <a:latin typeface="+mj-lt"/>
              </a:rPr>
              <a:t>Economic recession</a:t>
            </a:r>
          </a:p>
          <a:p>
            <a:pPr>
              <a:lnSpc>
                <a:spcPct val="80000"/>
              </a:lnSpc>
            </a:pPr>
            <a:r>
              <a:rPr lang="en-IE" dirty="0">
                <a:solidFill>
                  <a:schemeClr val="accent1"/>
                </a:solidFill>
                <a:latin typeface="+mj-lt"/>
              </a:rPr>
              <a:t>Teleworking</a:t>
            </a:r>
          </a:p>
          <a:p>
            <a:pPr>
              <a:lnSpc>
                <a:spcPct val="80000"/>
              </a:lnSpc>
            </a:pPr>
            <a:r>
              <a:rPr lang="en-IE" dirty="0">
                <a:solidFill>
                  <a:schemeClr val="accent1"/>
                </a:solidFill>
                <a:latin typeface="+mj-lt"/>
              </a:rPr>
              <a:t>Equality</a:t>
            </a:r>
          </a:p>
          <a:p>
            <a:pPr>
              <a:lnSpc>
                <a:spcPct val="80000"/>
              </a:lnSpc>
            </a:pPr>
            <a:r>
              <a:rPr lang="en-IE" dirty="0">
                <a:solidFill>
                  <a:schemeClr val="accent1"/>
                </a:solidFill>
                <a:latin typeface="+mj-lt"/>
              </a:rPr>
              <a:t>Childcare</a:t>
            </a:r>
          </a:p>
        </p:txBody>
      </p:sp>
    </p:spTree>
    <p:extLst>
      <p:ext uri="{BB962C8B-B14F-4D97-AF65-F5344CB8AC3E}">
        <p14:creationId xmlns:p14="http://schemas.microsoft.com/office/powerpoint/2010/main" val="246723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person, indoor, window&#10;&#10;Description automatically generated">
            <a:extLst>
              <a:ext uri="{FF2B5EF4-FFF2-40B4-BE49-F238E27FC236}">
                <a16:creationId xmlns:a16="http://schemas.microsoft.com/office/drawing/2014/main" id="{3B3FE7FD-39F4-4958-9202-013B1BF11765}"/>
              </a:ext>
            </a:extLst>
          </p:cNvPr>
          <p:cNvPicPr>
            <a:picLocks noChangeAspect="1"/>
          </p:cNvPicPr>
          <p:nvPr/>
        </p:nvPicPr>
        <p:blipFill rotWithShape="1">
          <a:blip r:embed="rId2">
            <a:extLst>
              <a:ext uri="{28A0092B-C50C-407E-A947-70E740481C1C}">
                <a14:useLocalDpi xmlns:a14="http://schemas.microsoft.com/office/drawing/2010/main" val="0"/>
              </a:ext>
            </a:extLst>
          </a:blip>
          <a:srcRect t="14232" r="9091" b="4920"/>
          <a:stretch/>
        </p:blipFill>
        <p:spPr>
          <a:xfrm>
            <a:off x="20" y="10"/>
            <a:ext cx="12191980" cy="6857990"/>
          </a:xfrm>
          <a:prstGeom prst="rect">
            <a:avLst/>
          </a:prstGeom>
        </p:spPr>
      </p:pic>
      <p:sp>
        <p:nvSpPr>
          <p:cNvPr id="29"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05B4DB-0290-4A2F-85DC-A030859D226F}"/>
              </a:ext>
            </a:extLst>
          </p:cNvPr>
          <p:cNvSpPr>
            <a:spLocks noGrp="1"/>
          </p:cNvSpPr>
          <p:nvPr>
            <p:ph type="title"/>
          </p:nvPr>
        </p:nvSpPr>
        <p:spPr>
          <a:xfrm>
            <a:off x="225019" y="365487"/>
            <a:ext cx="4653087" cy="1043409"/>
          </a:xfrm>
        </p:spPr>
        <p:txBody>
          <a:bodyPr>
            <a:noAutofit/>
          </a:bodyPr>
          <a:lstStyle/>
          <a:p>
            <a:pPr algn="ctr"/>
            <a:r>
              <a:rPr lang="en-IE" b="1" dirty="0">
                <a:solidFill>
                  <a:schemeClr val="accent1"/>
                </a:solidFill>
              </a:rPr>
              <a:t>Investing in People</a:t>
            </a:r>
          </a:p>
        </p:txBody>
      </p:sp>
      <p:sp>
        <p:nvSpPr>
          <p:cNvPr id="3" name="Content Placeholder 2">
            <a:extLst>
              <a:ext uri="{FF2B5EF4-FFF2-40B4-BE49-F238E27FC236}">
                <a16:creationId xmlns:a16="http://schemas.microsoft.com/office/drawing/2014/main" id="{1BC6597E-F583-448A-8DBD-4D9E1B351D58}"/>
              </a:ext>
            </a:extLst>
          </p:cNvPr>
          <p:cNvSpPr>
            <a:spLocks noGrp="1"/>
          </p:cNvSpPr>
          <p:nvPr>
            <p:ph idx="1"/>
          </p:nvPr>
        </p:nvSpPr>
        <p:spPr>
          <a:xfrm>
            <a:off x="0" y="1482571"/>
            <a:ext cx="4878106" cy="3968317"/>
          </a:xfrm>
        </p:spPr>
        <p:txBody>
          <a:bodyPr anchor="t">
            <a:normAutofit/>
          </a:bodyPr>
          <a:lstStyle/>
          <a:p>
            <a:pPr>
              <a:lnSpc>
                <a:spcPct val="80000"/>
              </a:lnSpc>
            </a:pPr>
            <a:r>
              <a:rPr lang="en-GB" sz="2400" dirty="0">
                <a:solidFill>
                  <a:schemeClr val="accent1"/>
                </a:solidFill>
                <a:latin typeface="+mj-lt"/>
              </a:rPr>
              <a:t>Demonstrate the organisations commitment to training and </a:t>
            </a:r>
            <a:r>
              <a:rPr lang="en-IE" sz="2400" dirty="0">
                <a:solidFill>
                  <a:schemeClr val="accent1"/>
                </a:solidFill>
                <a:latin typeface="+mj-lt"/>
              </a:rPr>
              <a:t>development</a:t>
            </a:r>
          </a:p>
          <a:p>
            <a:pPr>
              <a:lnSpc>
                <a:spcPct val="80000"/>
              </a:lnSpc>
            </a:pPr>
            <a:r>
              <a:rPr lang="en-GB" sz="2400" dirty="0">
                <a:solidFill>
                  <a:schemeClr val="accent1"/>
                </a:solidFill>
                <a:latin typeface="+mj-lt"/>
              </a:rPr>
              <a:t>Help the organisation in its recruitment and retention practices</a:t>
            </a:r>
          </a:p>
          <a:p>
            <a:pPr>
              <a:lnSpc>
                <a:spcPct val="80000"/>
              </a:lnSpc>
            </a:pPr>
            <a:r>
              <a:rPr lang="en-GB" sz="2400" dirty="0">
                <a:solidFill>
                  <a:schemeClr val="accent1"/>
                </a:solidFill>
                <a:latin typeface="+mj-lt"/>
              </a:rPr>
              <a:t>Provide a framework of developing the organisation’s skill-base</a:t>
            </a:r>
          </a:p>
          <a:p>
            <a:pPr>
              <a:lnSpc>
                <a:spcPct val="80000"/>
              </a:lnSpc>
            </a:pPr>
            <a:r>
              <a:rPr lang="en-GB" sz="2400" dirty="0">
                <a:solidFill>
                  <a:schemeClr val="accent1"/>
                </a:solidFill>
                <a:latin typeface="+mj-lt"/>
              </a:rPr>
              <a:t>“Train people well enough so they can leave, treat them well enough so they don’t want to.” Richard Branson</a:t>
            </a:r>
            <a:endParaRPr lang="en-IE" sz="2400" dirty="0">
              <a:solidFill>
                <a:schemeClr val="accent1"/>
              </a:solidFill>
              <a:latin typeface="+mj-lt"/>
            </a:endParaRPr>
          </a:p>
        </p:txBody>
      </p:sp>
    </p:spTree>
    <p:extLst>
      <p:ext uri="{BB962C8B-B14F-4D97-AF65-F5344CB8AC3E}">
        <p14:creationId xmlns:p14="http://schemas.microsoft.com/office/powerpoint/2010/main" val="352405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809-FE7D-414E-AA62-23943B276D5E}"/>
              </a:ext>
            </a:extLst>
          </p:cNvPr>
          <p:cNvSpPr>
            <a:spLocks noGrp="1"/>
          </p:cNvSpPr>
          <p:nvPr>
            <p:ph type="title"/>
          </p:nvPr>
        </p:nvSpPr>
        <p:spPr>
          <a:xfrm>
            <a:off x="933172" y="329614"/>
            <a:ext cx="4346359" cy="1325563"/>
          </a:xfrm>
        </p:spPr>
        <p:txBody>
          <a:bodyPr/>
          <a:lstStyle/>
          <a:p>
            <a:pPr algn="ctr"/>
            <a:r>
              <a:rPr lang="en-IE" b="1" dirty="0">
                <a:solidFill>
                  <a:schemeClr val="accent1"/>
                </a:solidFill>
              </a:rPr>
              <a:t>Investing in People</a:t>
            </a:r>
          </a:p>
        </p:txBody>
      </p:sp>
      <p:sp>
        <p:nvSpPr>
          <p:cNvPr id="3" name="Content Placeholder 2">
            <a:extLst>
              <a:ext uri="{FF2B5EF4-FFF2-40B4-BE49-F238E27FC236}">
                <a16:creationId xmlns:a16="http://schemas.microsoft.com/office/drawing/2014/main" id="{E5E47F6C-8161-4C70-B0BA-6BA80D5354FA}"/>
              </a:ext>
            </a:extLst>
          </p:cNvPr>
          <p:cNvSpPr>
            <a:spLocks noGrp="1"/>
          </p:cNvSpPr>
          <p:nvPr>
            <p:ph idx="1"/>
          </p:nvPr>
        </p:nvSpPr>
        <p:spPr>
          <a:xfrm>
            <a:off x="116704" y="1825625"/>
            <a:ext cx="5979296" cy="5032375"/>
          </a:xfrm>
        </p:spPr>
        <p:txBody>
          <a:bodyPr>
            <a:normAutofit lnSpcReduction="10000"/>
          </a:bodyPr>
          <a:lstStyle/>
          <a:p>
            <a:r>
              <a:rPr lang="en-GB" dirty="0">
                <a:solidFill>
                  <a:schemeClr val="accent1"/>
                </a:solidFill>
                <a:latin typeface="+mj-lt"/>
              </a:rPr>
              <a:t>Commitment from the top to develop all employees to achieve the </a:t>
            </a:r>
            <a:r>
              <a:rPr lang="en-IE" dirty="0">
                <a:solidFill>
                  <a:schemeClr val="accent1"/>
                </a:solidFill>
                <a:latin typeface="+mj-lt"/>
              </a:rPr>
              <a:t>organisation’s business objectives</a:t>
            </a:r>
          </a:p>
          <a:p>
            <a:r>
              <a:rPr lang="en-GB" dirty="0">
                <a:solidFill>
                  <a:schemeClr val="accent1"/>
                </a:solidFill>
                <a:latin typeface="+mj-lt"/>
              </a:rPr>
              <a:t>Planning – regular reviews of needs and planning of the training and development of all employees</a:t>
            </a:r>
          </a:p>
          <a:p>
            <a:r>
              <a:rPr lang="en-GB" dirty="0">
                <a:solidFill>
                  <a:schemeClr val="accent1"/>
                </a:solidFill>
                <a:latin typeface="+mj-lt"/>
              </a:rPr>
              <a:t>Action to train and develop individuals on recruitment and </a:t>
            </a:r>
            <a:r>
              <a:rPr lang="en-IE" dirty="0">
                <a:solidFill>
                  <a:schemeClr val="accent1"/>
                </a:solidFill>
                <a:latin typeface="+mj-lt"/>
              </a:rPr>
              <a:t>throughout their employment</a:t>
            </a:r>
          </a:p>
          <a:p>
            <a:r>
              <a:rPr lang="en-GB" dirty="0">
                <a:solidFill>
                  <a:schemeClr val="accent1"/>
                </a:solidFill>
                <a:latin typeface="+mj-lt"/>
              </a:rPr>
              <a:t>Evaluation of the investment in training and development to assess achievement and improve its future effectiveness</a:t>
            </a:r>
            <a:endParaRPr lang="en-IE" dirty="0">
              <a:solidFill>
                <a:schemeClr val="accent1"/>
              </a:solidFill>
              <a:latin typeface="+mj-lt"/>
            </a:endParaRPr>
          </a:p>
        </p:txBody>
      </p:sp>
      <p:pic>
        <p:nvPicPr>
          <p:cNvPr id="5" name="Picture 4" descr="Text&#10;&#10;Description automatically generated">
            <a:extLst>
              <a:ext uri="{FF2B5EF4-FFF2-40B4-BE49-F238E27FC236}">
                <a16:creationId xmlns:a16="http://schemas.microsoft.com/office/drawing/2014/main" id="{4FF16426-27DD-453A-8C8C-660C58DDCB65}"/>
              </a:ext>
            </a:extLst>
          </p:cNvPr>
          <p:cNvPicPr>
            <a:picLocks noChangeAspect="1"/>
          </p:cNvPicPr>
          <p:nvPr/>
        </p:nvPicPr>
        <p:blipFill rotWithShape="1">
          <a:blip r:embed="rId2">
            <a:extLst>
              <a:ext uri="{28A0092B-C50C-407E-A947-70E740481C1C}">
                <a14:useLocalDpi xmlns:a14="http://schemas.microsoft.com/office/drawing/2010/main" val="0"/>
              </a:ext>
            </a:extLst>
          </a:blip>
          <a:srcRect l="6944" r="5868"/>
          <a:stretch/>
        </p:blipFill>
        <p:spPr>
          <a:xfrm>
            <a:off x="6212704" y="0"/>
            <a:ext cx="5979296" cy="6858000"/>
          </a:xfrm>
          <a:prstGeom prst="rect">
            <a:avLst/>
          </a:prstGeom>
        </p:spPr>
      </p:pic>
    </p:spTree>
    <p:extLst>
      <p:ext uri="{BB962C8B-B14F-4D97-AF65-F5344CB8AC3E}">
        <p14:creationId xmlns:p14="http://schemas.microsoft.com/office/powerpoint/2010/main" val="356587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0A5D-F389-4084-869F-A2B73AF22A35}"/>
              </a:ext>
            </a:extLst>
          </p:cNvPr>
          <p:cNvSpPr>
            <a:spLocks noGrp="1"/>
          </p:cNvSpPr>
          <p:nvPr>
            <p:ph type="title"/>
          </p:nvPr>
        </p:nvSpPr>
        <p:spPr>
          <a:xfrm>
            <a:off x="838200" y="365125"/>
            <a:ext cx="5420557" cy="1325563"/>
          </a:xfrm>
        </p:spPr>
        <p:txBody>
          <a:bodyPr>
            <a:normAutofit/>
          </a:bodyPr>
          <a:lstStyle/>
          <a:p>
            <a:pPr algn="ctr"/>
            <a:r>
              <a:rPr lang="en-IE" b="1" dirty="0">
                <a:solidFill>
                  <a:schemeClr val="accent1"/>
                </a:solidFill>
              </a:rPr>
              <a:t>Learning Organisation</a:t>
            </a:r>
          </a:p>
        </p:txBody>
      </p:sp>
      <p:sp>
        <p:nvSpPr>
          <p:cNvPr id="3" name="Content Placeholder 2">
            <a:extLst>
              <a:ext uri="{FF2B5EF4-FFF2-40B4-BE49-F238E27FC236}">
                <a16:creationId xmlns:a16="http://schemas.microsoft.com/office/drawing/2014/main" id="{65CD8788-BF8D-46D8-9271-6F97971438FB}"/>
              </a:ext>
            </a:extLst>
          </p:cNvPr>
          <p:cNvSpPr>
            <a:spLocks noGrp="1"/>
          </p:cNvSpPr>
          <p:nvPr>
            <p:ph idx="1"/>
          </p:nvPr>
        </p:nvSpPr>
        <p:spPr>
          <a:xfrm>
            <a:off x="0" y="1825624"/>
            <a:ext cx="7058025" cy="5032375"/>
          </a:xfrm>
        </p:spPr>
        <p:txBody>
          <a:bodyPr>
            <a:normAutofit fontScale="92500" lnSpcReduction="20000"/>
          </a:bodyPr>
          <a:lstStyle/>
          <a:p>
            <a:pPr>
              <a:lnSpc>
                <a:spcPct val="110000"/>
              </a:lnSpc>
            </a:pPr>
            <a:r>
              <a:rPr lang="en-GB" dirty="0">
                <a:solidFill>
                  <a:schemeClr val="accent1"/>
                </a:solidFill>
                <a:latin typeface="+mj-lt"/>
              </a:rPr>
              <a:t>An organisation that is capable of continual regeneration from the variety of knowledge, experience and skills within a culture that encourages questioning and challenge</a:t>
            </a:r>
          </a:p>
          <a:p>
            <a:pPr marL="514350" indent="-514350">
              <a:lnSpc>
                <a:spcPct val="110000"/>
              </a:lnSpc>
              <a:buFont typeface="+mj-lt"/>
              <a:buAutoNum type="arabicPeriod"/>
            </a:pPr>
            <a:r>
              <a:rPr lang="en-GB" dirty="0">
                <a:solidFill>
                  <a:schemeClr val="accent1"/>
                </a:solidFill>
                <a:latin typeface="+mj-lt"/>
              </a:rPr>
              <a:t>Organisation Learning interventions emphasise the structures and social processes that enable employees and teams to learn and share knowledge</a:t>
            </a:r>
          </a:p>
          <a:p>
            <a:pPr marL="514350" indent="-514350">
              <a:lnSpc>
                <a:spcPct val="110000"/>
              </a:lnSpc>
              <a:buFont typeface="+mj-lt"/>
              <a:buAutoNum type="arabicPeriod"/>
            </a:pPr>
            <a:r>
              <a:rPr lang="en-GB" dirty="0">
                <a:solidFill>
                  <a:schemeClr val="accent1"/>
                </a:solidFill>
                <a:latin typeface="+mj-lt"/>
              </a:rPr>
              <a:t>Knowledge Learning focuses on the tools and techniques that enable organisations to collect, organise, and translate information into useful knowledge</a:t>
            </a:r>
            <a:endParaRPr lang="en-IE" dirty="0">
              <a:solidFill>
                <a:schemeClr val="accent1"/>
              </a:solidFill>
              <a:latin typeface="+mj-lt"/>
            </a:endParaRPr>
          </a:p>
        </p:txBody>
      </p:sp>
      <p:pic>
        <p:nvPicPr>
          <p:cNvPr id="5" name="Picture 4" descr="Text&#10;&#10;Description automatically generated">
            <a:extLst>
              <a:ext uri="{FF2B5EF4-FFF2-40B4-BE49-F238E27FC236}">
                <a16:creationId xmlns:a16="http://schemas.microsoft.com/office/drawing/2014/main" id="{3EFAA44D-74D5-4FC3-BCF0-385CA2629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425" y="0"/>
            <a:ext cx="4981575" cy="6858000"/>
          </a:xfrm>
          <a:prstGeom prst="rect">
            <a:avLst/>
          </a:prstGeom>
        </p:spPr>
      </p:pic>
    </p:spTree>
    <p:extLst>
      <p:ext uri="{BB962C8B-B14F-4D97-AF65-F5344CB8AC3E}">
        <p14:creationId xmlns:p14="http://schemas.microsoft.com/office/powerpoint/2010/main" val="141690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BA4C-F5AD-4B8B-8162-CEA6C6565980}"/>
              </a:ext>
            </a:extLst>
          </p:cNvPr>
          <p:cNvSpPr>
            <a:spLocks noGrp="1"/>
          </p:cNvSpPr>
          <p:nvPr>
            <p:ph type="title"/>
          </p:nvPr>
        </p:nvSpPr>
        <p:spPr/>
        <p:txBody>
          <a:bodyPr/>
          <a:lstStyle/>
          <a:p>
            <a:pPr algn="ctr"/>
            <a:r>
              <a:rPr lang="en-GB" b="1" dirty="0">
                <a:solidFill>
                  <a:schemeClr val="accent1"/>
                </a:solidFill>
              </a:rPr>
              <a:t>The Fifth Disciple (Senge)</a:t>
            </a:r>
            <a:endParaRPr lang="en-IE" b="1" dirty="0">
              <a:solidFill>
                <a:schemeClr val="accent1"/>
              </a:solidFill>
            </a:endParaRPr>
          </a:p>
        </p:txBody>
      </p:sp>
      <p:graphicFrame>
        <p:nvGraphicFramePr>
          <p:cNvPr id="4" name="Content Placeholder 3">
            <a:extLst>
              <a:ext uri="{FF2B5EF4-FFF2-40B4-BE49-F238E27FC236}">
                <a16:creationId xmlns:a16="http://schemas.microsoft.com/office/drawing/2014/main" id="{D425A192-C2AC-40B6-B4ED-169A5F7DA1A0}"/>
              </a:ext>
            </a:extLst>
          </p:cNvPr>
          <p:cNvGraphicFramePr>
            <a:graphicFrameLocks noGrp="1"/>
          </p:cNvGraphicFramePr>
          <p:nvPr>
            <p:ph idx="1"/>
            <p:extLst>
              <p:ext uri="{D42A27DB-BD31-4B8C-83A1-F6EECF244321}">
                <p14:modId xmlns:p14="http://schemas.microsoft.com/office/powerpoint/2010/main" val="2612932171"/>
              </p:ext>
            </p:extLst>
          </p:nvPr>
        </p:nvGraphicFramePr>
        <p:xfrm>
          <a:off x="838200" y="1553592"/>
          <a:ext cx="10515600" cy="5166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31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10DD2-EAAC-43F0-AD71-A2AC80B4D13C}"/>
              </a:ext>
            </a:extLst>
          </p:cNvPr>
          <p:cNvSpPr>
            <a:spLocks noGrp="1"/>
          </p:cNvSpPr>
          <p:nvPr>
            <p:ph type="title"/>
          </p:nvPr>
        </p:nvSpPr>
        <p:spPr>
          <a:xfrm>
            <a:off x="157161" y="388461"/>
            <a:ext cx="11877675" cy="1325563"/>
          </a:xfrm>
        </p:spPr>
        <p:txBody>
          <a:bodyPr>
            <a:normAutofit/>
          </a:bodyPr>
          <a:lstStyle/>
          <a:p>
            <a:r>
              <a:rPr lang="en-GB" dirty="0">
                <a:solidFill>
                  <a:schemeClr val="accent1"/>
                </a:solidFill>
                <a:latin typeface="Calibri" panose="020F0502020204030204"/>
                <a:ea typeface="+mn-ea"/>
                <a:cs typeface="+mn-cs"/>
              </a:rPr>
              <a:t>Organisation Learning: An Integrative Framework</a:t>
            </a:r>
            <a:endParaRPr lang="en-IE" dirty="0">
              <a:solidFill>
                <a:schemeClr val="accent1"/>
              </a:solidFill>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A2428545-9AD9-4913-B28E-4738D01514C8}"/>
              </a:ext>
            </a:extLst>
          </p:cNvPr>
          <p:cNvGraphicFramePr>
            <a:graphicFrameLocks noGrp="1"/>
          </p:cNvGraphicFramePr>
          <p:nvPr>
            <p:ph idx="1"/>
            <p:extLst>
              <p:ext uri="{D42A27DB-BD31-4B8C-83A1-F6EECF244321}">
                <p14:modId xmlns:p14="http://schemas.microsoft.com/office/powerpoint/2010/main" val="2121203895"/>
              </p:ext>
            </p:extLst>
          </p:nvPr>
        </p:nvGraphicFramePr>
        <p:xfrm>
          <a:off x="838200" y="2672179"/>
          <a:ext cx="8865093" cy="220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5AB3589-8745-4D4C-AF1A-44CB8528310F}"/>
              </a:ext>
            </a:extLst>
          </p:cNvPr>
          <p:cNvSpPr txBox="1"/>
          <p:nvPr/>
        </p:nvSpPr>
        <p:spPr>
          <a:xfrm>
            <a:off x="10280343" y="1957570"/>
            <a:ext cx="1492558" cy="707886"/>
          </a:xfrm>
          <a:prstGeom prst="rect">
            <a:avLst/>
          </a:prstGeom>
          <a:noFill/>
        </p:spPr>
        <p:txBody>
          <a:bodyPr wrap="square">
            <a:spAutoFit/>
          </a:bodyPr>
          <a:lstStyle/>
          <a:p>
            <a:pPr algn="ctr"/>
            <a:r>
              <a:rPr lang="en-IE" sz="2000" b="1" dirty="0">
                <a:solidFill>
                  <a:schemeClr val="accent1"/>
                </a:solidFill>
                <a:latin typeface="Calibri" panose="020F0502020204030204"/>
              </a:rPr>
              <a:t>Competitive</a:t>
            </a:r>
          </a:p>
          <a:p>
            <a:pPr algn="ctr"/>
            <a:r>
              <a:rPr lang="en-IE" sz="2000" b="1" dirty="0">
                <a:solidFill>
                  <a:schemeClr val="accent1"/>
                </a:solidFill>
                <a:latin typeface="Calibri" panose="020F0502020204030204"/>
              </a:rPr>
              <a:t>Strategy</a:t>
            </a:r>
          </a:p>
        </p:txBody>
      </p:sp>
      <p:sp>
        <p:nvSpPr>
          <p:cNvPr id="8" name="TextBox 7">
            <a:extLst>
              <a:ext uri="{FF2B5EF4-FFF2-40B4-BE49-F238E27FC236}">
                <a16:creationId xmlns:a16="http://schemas.microsoft.com/office/drawing/2014/main" id="{C4686324-1B35-408A-9CFF-B0F1D748B4FD}"/>
              </a:ext>
            </a:extLst>
          </p:cNvPr>
          <p:cNvSpPr txBox="1"/>
          <p:nvPr/>
        </p:nvSpPr>
        <p:spPr>
          <a:xfrm>
            <a:off x="10311043" y="3429000"/>
            <a:ext cx="1622395" cy="707886"/>
          </a:xfrm>
          <a:prstGeom prst="rect">
            <a:avLst/>
          </a:prstGeom>
          <a:noFill/>
        </p:spPr>
        <p:txBody>
          <a:bodyPr wrap="square">
            <a:spAutoFit/>
          </a:bodyPr>
          <a:lstStyle/>
          <a:p>
            <a:pPr algn="ctr"/>
            <a:r>
              <a:rPr lang="en-IE" sz="2000" b="1" dirty="0">
                <a:solidFill>
                  <a:schemeClr val="accent1"/>
                </a:solidFill>
                <a:latin typeface="Calibri" panose="020F0502020204030204"/>
              </a:rPr>
              <a:t>Organisation</a:t>
            </a:r>
          </a:p>
          <a:p>
            <a:pPr algn="ctr"/>
            <a:r>
              <a:rPr lang="en-IE" sz="2000" b="1" dirty="0">
                <a:solidFill>
                  <a:schemeClr val="accent1"/>
                </a:solidFill>
                <a:latin typeface="Calibri" panose="020F0502020204030204"/>
              </a:rPr>
              <a:t>Performance</a:t>
            </a:r>
          </a:p>
        </p:txBody>
      </p:sp>
      <p:sp>
        <p:nvSpPr>
          <p:cNvPr id="10" name="TextBox 9">
            <a:extLst>
              <a:ext uri="{FF2B5EF4-FFF2-40B4-BE49-F238E27FC236}">
                <a16:creationId xmlns:a16="http://schemas.microsoft.com/office/drawing/2014/main" id="{749788BB-9D8F-4A08-BC37-5B8C95328707}"/>
              </a:ext>
            </a:extLst>
          </p:cNvPr>
          <p:cNvSpPr txBox="1"/>
          <p:nvPr/>
        </p:nvSpPr>
        <p:spPr>
          <a:xfrm>
            <a:off x="2070715" y="2048148"/>
            <a:ext cx="2669961" cy="400110"/>
          </a:xfrm>
          <a:prstGeom prst="rect">
            <a:avLst/>
          </a:prstGeom>
          <a:noFill/>
        </p:spPr>
        <p:txBody>
          <a:bodyPr wrap="square">
            <a:spAutoFit/>
          </a:bodyPr>
          <a:lstStyle/>
          <a:p>
            <a:r>
              <a:rPr lang="en-IE" sz="2000" b="1" dirty="0">
                <a:solidFill>
                  <a:schemeClr val="accent1"/>
                </a:solidFill>
                <a:latin typeface="Calibri" panose="020F0502020204030204"/>
              </a:rPr>
              <a:t>Organisation Learning</a:t>
            </a:r>
          </a:p>
        </p:txBody>
      </p:sp>
      <p:sp>
        <p:nvSpPr>
          <p:cNvPr id="12" name="TextBox 11">
            <a:extLst>
              <a:ext uri="{FF2B5EF4-FFF2-40B4-BE49-F238E27FC236}">
                <a16:creationId xmlns:a16="http://schemas.microsoft.com/office/drawing/2014/main" id="{84F22FF0-4033-40EE-ABAE-FCD4D11E7A75}"/>
              </a:ext>
            </a:extLst>
          </p:cNvPr>
          <p:cNvSpPr txBox="1"/>
          <p:nvPr/>
        </p:nvSpPr>
        <p:spPr>
          <a:xfrm>
            <a:off x="5657295" y="2063537"/>
            <a:ext cx="2918534" cy="400110"/>
          </a:xfrm>
          <a:prstGeom prst="rect">
            <a:avLst/>
          </a:prstGeom>
          <a:noFill/>
        </p:spPr>
        <p:txBody>
          <a:bodyPr wrap="square">
            <a:spAutoFit/>
          </a:bodyPr>
          <a:lstStyle/>
          <a:p>
            <a:r>
              <a:rPr lang="en-IE" sz="2000" b="1" dirty="0">
                <a:solidFill>
                  <a:schemeClr val="accent1"/>
                </a:solidFill>
                <a:latin typeface="Calibri" panose="020F0502020204030204"/>
              </a:rPr>
              <a:t>Knowledge Management</a:t>
            </a:r>
            <a:endParaRPr lang="en-IE" sz="2000" b="1" dirty="0">
              <a:solidFill>
                <a:schemeClr val="accent1"/>
              </a:solidFill>
            </a:endParaRPr>
          </a:p>
        </p:txBody>
      </p:sp>
      <p:sp>
        <p:nvSpPr>
          <p:cNvPr id="13" name="Right Brace 12">
            <a:extLst>
              <a:ext uri="{FF2B5EF4-FFF2-40B4-BE49-F238E27FC236}">
                <a16:creationId xmlns:a16="http://schemas.microsoft.com/office/drawing/2014/main" id="{04A0C347-26B4-4B38-9B1D-707B46EDC505}"/>
              </a:ext>
            </a:extLst>
          </p:cNvPr>
          <p:cNvSpPr/>
          <p:nvPr/>
        </p:nvSpPr>
        <p:spPr>
          <a:xfrm rot="16200000">
            <a:off x="7188443" y="1355815"/>
            <a:ext cx="108511" cy="22933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6" name="Right Brace 15">
            <a:extLst>
              <a:ext uri="{FF2B5EF4-FFF2-40B4-BE49-F238E27FC236}">
                <a16:creationId xmlns:a16="http://schemas.microsoft.com/office/drawing/2014/main" id="{CFB2CD80-7271-4287-A01D-097B195291E9}"/>
              </a:ext>
            </a:extLst>
          </p:cNvPr>
          <p:cNvSpPr/>
          <p:nvPr/>
        </p:nvSpPr>
        <p:spPr>
          <a:xfrm rot="16200000">
            <a:off x="3351440" y="1408178"/>
            <a:ext cx="108511" cy="22933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cxnSp>
        <p:nvCxnSpPr>
          <p:cNvPr id="18" name="Straight Arrow Connector 17">
            <a:extLst>
              <a:ext uri="{FF2B5EF4-FFF2-40B4-BE49-F238E27FC236}">
                <a16:creationId xmlns:a16="http://schemas.microsoft.com/office/drawing/2014/main" id="{57381E32-A2F5-401A-88CC-5BCC9E7467A4}"/>
              </a:ext>
            </a:extLst>
          </p:cNvPr>
          <p:cNvCxnSpPr>
            <a:cxnSpLocks/>
            <a:stCxn id="6" idx="2"/>
          </p:cNvCxnSpPr>
          <p:nvPr/>
        </p:nvCxnSpPr>
        <p:spPr>
          <a:xfrm>
            <a:off x="11026622" y="2665456"/>
            <a:ext cx="15350" cy="708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1CE3BD-7629-4481-AC6A-3DEBF5BF307E}"/>
              </a:ext>
            </a:extLst>
          </p:cNvPr>
          <p:cNvCxnSpPr>
            <a:cxnSpLocks/>
          </p:cNvCxnSpPr>
          <p:nvPr/>
        </p:nvCxnSpPr>
        <p:spPr>
          <a:xfrm>
            <a:off x="3562350" y="3943350"/>
            <a:ext cx="314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F3994B-EFA5-40A6-9022-1AD10258045B}"/>
              </a:ext>
            </a:extLst>
          </p:cNvPr>
          <p:cNvCxnSpPr>
            <a:cxnSpLocks/>
          </p:cNvCxnSpPr>
          <p:nvPr/>
        </p:nvCxnSpPr>
        <p:spPr>
          <a:xfrm>
            <a:off x="6648450" y="3943350"/>
            <a:ext cx="314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4E32A48-B4D1-4512-A19E-17AC225AEBC1}"/>
              </a:ext>
            </a:extLst>
          </p:cNvPr>
          <p:cNvCxnSpPr>
            <a:cxnSpLocks/>
          </p:cNvCxnSpPr>
          <p:nvPr/>
        </p:nvCxnSpPr>
        <p:spPr>
          <a:xfrm>
            <a:off x="9734550" y="3876675"/>
            <a:ext cx="5764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87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1A75-329A-49C9-9818-70996DB2F910}"/>
              </a:ext>
            </a:extLst>
          </p:cNvPr>
          <p:cNvSpPr>
            <a:spLocks noGrp="1"/>
          </p:cNvSpPr>
          <p:nvPr>
            <p:ph type="title"/>
          </p:nvPr>
        </p:nvSpPr>
        <p:spPr/>
        <p:txBody>
          <a:bodyPr/>
          <a:lstStyle/>
          <a:p>
            <a:pPr algn="ctr"/>
            <a:r>
              <a:rPr lang="en-GB" sz="4400" b="1" dirty="0">
                <a:solidFill>
                  <a:schemeClr val="accent1"/>
                </a:solidFill>
              </a:rPr>
              <a:t>Management as an Integrating Activity</a:t>
            </a:r>
            <a:endParaRPr lang="en-IE" dirty="0">
              <a:solidFill>
                <a:schemeClr val="accent1"/>
              </a:solidFill>
            </a:endParaRPr>
          </a:p>
        </p:txBody>
      </p:sp>
      <p:pic>
        <p:nvPicPr>
          <p:cNvPr id="4" name="Picture 2" descr="V:\Powerpoint\PE_UK\PE501-MULLINS\Final Files\GIf\ch01\M01NF006.gif">
            <a:extLst>
              <a:ext uri="{FF2B5EF4-FFF2-40B4-BE49-F238E27FC236}">
                <a16:creationId xmlns:a16="http://schemas.microsoft.com/office/drawing/2014/main" id="{7348AE16-B057-462B-83CA-EF55CAB77AA1}"/>
              </a:ext>
            </a:extLst>
          </p:cNvPr>
          <p:cNvPicPr>
            <a:picLocks noGrp="1" noChangeAspect="1" noChangeArrowheads="1"/>
          </p:cNvPicPr>
          <p:nvPr>
            <p:ph idx="1"/>
          </p:nvPr>
        </p:nvPicPr>
        <p:blipFill>
          <a:blip r:embed="rId2" cstate="print"/>
          <a:stretch>
            <a:fillRect/>
          </a:stretch>
        </p:blipFill>
        <p:spPr bwMode="auto">
          <a:xfrm>
            <a:off x="1917578" y="1526959"/>
            <a:ext cx="8211844" cy="4965916"/>
          </a:xfrm>
          <a:prstGeom prst="rect">
            <a:avLst/>
          </a:prstGeom>
          <a:noFill/>
        </p:spPr>
      </p:pic>
      <p:sp>
        <p:nvSpPr>
          <p:cNvPr id="5" name="Text Box 4">
            <a:extLst>
              <a:ext uri="{FF2B5EF4-FFF2-40B4-BE49-F238E27FC236}">
                <a16:creationId xmlns:a16="http://schemas.microsoft.com/office/drawing/2014/main" id="{B872C43A-E4E0-4B11-A79C-90594072D078}"/>
              </a:ext>
            </a:extLst>
          </p:cNvPr>
          <p:cNvSpPr txBox="1">
            <a:spLocks noChangeArrowheads="1"/>
          </p:cNvSpPr>
          <p:nvPr/>
        </p:nvSpPr>
        <p:spPr bwMode="auto">
          <a:xfrm>
            <a:off x="217517" y="6492875"/>
            <a:ext cx="8534400" cy="369332"/>
          </a:xfrm>
          <a:prstGeom prst="rect">
            <a:avLst/>
          </a:prstGeom>
          <a:noFill/>
          <a:ln w="9525">
            <a:noFill/>
            <a:miter lim="800000"/>
            <a:headEnd/>
            <a:tailEnd/>
          </a:ln>
        </p:spPr>
        <p:txBody>
          <a:bodyPr>
            <a:spAutoFit/>
          </a:bodyPr>
          <a:lstStyle/>
          <a:p>
            <a:r>
              <a:rPr lang="en-GB" sz="1200" dirty="0">
                <a:solidFill>
                  <a:schemeClr val="accent1"/>
                </a:solidFill>
              </a:rPr>
              <a:t>Figure 1.6 </a:t>
            </a:r>
            <a:r>
              <a:rPr lang="en-GB" dirty="0">
                <a:solidFill>
                  <a:schemeClr val="accent1"/>
                </a:solidFill>
              </a:rPr>
              <a:t> </a:t>
            </a:r>
            <a:r>
              <a:rPr lang="en-IN" dirty="0">
                <a:solidFill>
                  <a:schemeClr val="accent1"/>
                </a:solidFill>
              </a:rPr>
              <a:t>Management as the cornerstone of organisational effectiveness</a:t>
            </a:r>
          </a:p>
        </p:txBody>
      </p:sp>
    </p:spTree>
    <p:extLst>
      <p:ext uri="{BB962C8B-B14F-4D97-AF65-F5344CB8AC3E}">
        <p14:creationId xmlns:p14="http://schemas.microsoft.com/office/powerpoint/2010/main" val="67452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classroom&#10;&#10;Description automatically generated with low confidence">
            <a:extLst>
              <a:ext uri="{FF2B5EF4-FFF2-40B4-BE49-F238E27FC236}">
                <a16:creationId xmlns:a16="http://schemas.microsoft.com/office/drawing/2014/main" id="{77C7B5BC-42C4-42D4-9FC4-135576DD0FF9}"/>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29"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356124-6992-44D1-AB40-0F61237B0A36}"/>
              </a:ext>
            </a:extLst>
          </p:cNvPr>
          <p:cNvSpPr>
            <a:spLocks noGrp="1"/>
          </p:cNvSpPr>
          <p:nvPr>
            <p:ph type="title"/>
          </p:nvPr>
        </p:nvSpPr>
        <p:spPr>
          <a:xfrm>
            <a:off x="142044" y="498025"/>
            <a:ext cx="4670842" cy="1043409"/>
          </a:xfrm>
        </p:spPr>
        <p:txBody>
          <a:bodyPr>
            <a:normAutofit fontScale="90000"/>
          </a:bodyPr>
          <a:lstStyle/>
          <a:p>
            <a:pPr algn="ctr"/>
            <a:r>
              <a:rPr lang="en-GB" b="1" dirty="0">
                <a:solidFill>
                  <a:schemeClr val="accent1"/>
                </a:solidFill>
              </a:rPr>
              <a:t>Learning Organisation Characteristics </a:t>
            </a:r>
            <a:endParaRPr lang="en-IE" b="1" dirty="0">
              <a:solidFill>
                <a:schemeClr val="accent1"/>
              </a:solidFill>
            </a:endParaRPr>
          </a:p>
        </p:txBody>
      </p:sp>
      <p:sp>
        <p:nvSpPr>
          <p:cNvPr id="3" name="Content Placeholder 2">
            <a:extLst>
              <a:ext uri="{FF2B5EF4-FFF2-40B4-BE49-F238E27FC236}">
                <a16:creationId xmlns:a16="http://schemas.microsoft.com/office/drawing/2014/main" id="{5A743FD0-C847-4DDF-8438-40152853F16B}"/>
              </a:ext>
            </a:extLst>
          </p:cNvPr>
          <p:cNvSpPr>
            <a:spLocks noGrp="1"/>
          </p:cNvSpPr>
          <p:nvPr>
            <p:ph idx="1"/>
          </p:nvPr>
        </p:nvSpPr>
        <p:spPr>
          <a:xfrm>
            <a:off x="0" y="1774372"/>
            <a:ext cx="5060272" cy="3596618"/>
          </a:xfrm>
        </p:spPr>
        <p:txBody>
          <a:bodyPr anchor="t">
            <a:normAutofit fontScale="77500" lnSpcReduction="20000"/>
          </a:bodyPr>
          <a:lstStyle/>
          <a:p>
            <a:r>
              <a:rPr lang="en-GB" sz="2600" dirty="0">
                <a:solidFill>
                  <a:schemeClr val="accent1"/>
                </a:solidFill>
                <a:latin typeface="+mj-lt"/>
              </a:rPr>
              <a:t>Structures emphasise teamwork, information sharing, empowerment</a:t>
            </a:r>
          </a:p>
          <a:p>
            <a:r>
              <a:rPr lang="en-GB" sz="2600" dirty="0">
                <a:solidFill>
                  <a:schemeClr val="accent1"/>
                </a:solidFill>
                <a:latin typeface="+mj-lt"/>
              </a:rPr>
              <a:t>Information systems facilitate rapid acquisition and sharing of complex information to manage </a:t>
            </a:r>
            <a:r>
              <a:rPr lang="en-GB" sz="2500" dirty="0">
                <a:solidFill>
                  <a:schemeClr val="accent1"/>
                </a:solidFill>
                <a:latin typeface="+mj-lt"/>
              </a:rPr>
              <a:t>knowledge </a:t>
            </a:r>
            <a:r>
              <a:rPr lang="en-IE" sz="2500" dirty="0">
                <a:solidFill>
                  <a:schemeClr val="accent1"/>
                </a:solidFill>
                <a:latin typeface="+mj-lt"/>
              </a:rPr>
              <a:t>for competitive advantage</a:t>
            </a:r>
          </a:p>
          <a:p>
            <a:r>
              <a:rPr lang="en-GB" sz="2600" dirty="0">
                <a:solidFill>
                  <a:schemeClr val="accent1"/>
                </a:solidFill>
                <a:latin typeface="+mj-lt"/>
              </a:rPr>
              <a:t>Human resources reinforce new skills and knowledge </a:t>
            </a:r>
          </a:p>
          <a:p>
            <a:r>
              <a:rPr lang="en-IE" sz="2600" dirty="0">
                <a:solidFill>
                  <a:schemeClr val="accent1"/>
                </a:solidFill>
                <a:latin typeface="+mj-lt"/>
              </a:rPr>
              <a:t>Organisation culture encourages innovation</a:t>
            </a:r>
          </a:p>
          <a:p>
            <a:r>
              <a:rPr lang="en-GB" sz="2600" dirty="0">
                <a:solidFill>
                  <a:schemeClr val="accent1"/>
                </a:solidFill>
                <a:latin typeface="+mj-lt"/>
              </a:rPr>
              <a:t>Leaders model openness and freedom to                try new things while communicating a compelling vision</a:t>
            </a:r>
            <a:endParaRPr lang="en-IE" sz="2600" dirty="0">
              <a:solidFill>
                <a:schemeClr val="accent1"/>
              </a:solidFill>
              <a:latin typeface="+mj-lt"/>
            </a:endParaRPr>
          </a:p>
        </p:txBody>
      </p:sp>
    </p:spTree>
    <p:extLst>
      <p:ext uri="{BB962C8B-B14F-4D97-AF65-F5344CB8AC3E}">
        <p14:creationId xmlns:p14="http://schemas.microsoft.com/office/powerpoint/2010/main" val="1250179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62FC8A-12B1-40C8-975E-0BC45DEDBF12}"/>
              </a:ext>
            </a:extLst>
          </p:cNvPr>
          <p:cNvPicPr>
            <a:picLocks noChangeAspect="1"/>
          </p:cNvPicPr>
          <p:nvPr/>
        </p:nvPicPr>
        <p:blipFill rotWithShape="1">
          <a:blip r:embed="rId2">
            <a:extLst>
              <a:ext uri="{28A0092B-C50C-407E-A947-70E740481C1C}">
                <a14:useLocalDpi xmlns:a14="http://schemas.microsoft.com/office/drawing/2010/main" val="0"/>
              </a:ext>
            </a:extLst>
          </a:blip>
          <a:srcRect t="25969" r="9091" b="12048"/>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E27D25-2E2F-4506-829F-FD6AFB550E9A}"/>
              </a:ext>
            </a:extLst>
          </p:cNvPr>
          <p:cNvSpPr>
            <a:spLocks noGrp="1"/>
          </p:cNvSpPr>
          <p:nvPr>
            <p:ph type="title"/>
          </p:nvPr>
        </p:nvSpPr>
        <p:spPr>
          <a:xfrm>
            <a:off x="556519" y="365481"/>
            <a:ext cx="4062643" cy="1043409"/>
          </a:xfrm>
        </p:spPr>
        <p:txBody>
          <a:bodyPr>
            <a:noAutofit/>
          </a:bodyPr>
          <a:lstStyle/>
          <a:p>
            <a:pPr algn="ctr"/>
            <a:r>
              <a:rPr lang="en-IE" sz="4000" b="1" dirty="0">
                <a:solidFill>
                  <a:schemeClr val="accent1"/>
                </a:solidFill>
              </a:rPr>
              <a:t>Organisation Learning Processes</a:t>
            </a:r>
          </a:p>
        </p:txBody>
      </p:sp>
      <p:sp>
        <p:nvSpPr>
          <p:cNvPr id="3" name="Content Placeholder 2">
            <a:extLst>
              <a:ext uri="{FF2B5EF4-FFF2-40B4-BE49-F238E27FC236}">
                <a16:creationId xmlns:a16="http://schemas.microsoft.com/office/drawing/2014/main" id="{48733553-294F-4C44-8670-AD07F903F7FE}"/>
              </a:ext>
            </a:extLst>
          </p:cNvPr>
          <p:cNvSpPr>
            <a:spLocks noGrp="1"/>
          </p:cNvSpPr>
          <p:nvPr>
            <p:ph idx="1"/>
          </p:nvPr>
        </p:nvSpPr>
        <p:spPr>
          <a:xfrm>
            <a:off x="-2333" y="1587941"/>
            <a:ext cx="5175682" cy="3498964"/>
          </a:xfrm>
        </p:spPr>
        <p:txBody>
          <a:bodyPr anchor="t">
            <a:normAutofit fontScale="77500" lnSpcReduction="20000"/>
          </a:bodyPr>
          <a:lstStyle/>
          <a:p>
            <a:r>
              <a:rPr lang="en-IE" sz="2600" b="1" dirty="0">
                <a:solidFill>
                  <a:schemeClr val="accent1"/>
                </a:solidFill>
                <a:latin typeface="+mj-lt"/>
              </a:rPr>
              <a:t>Single Loop Learning</a:t>
            </a:r>
          </a:p>
          <a:p>
            <a:pPr marL="685800" lvl="2">
              <a:spcBef>
                <a:spcPts val="1000"/>
              </a:spcBef>
            </a:pPr>
            <a:r>
              <a:rPr lang="en-GB" sz="2200" dirty="0">
                <a:solidFill>
                  <a:schemeClr val="accent1"/>
                </a:solidFill>
                <a:latin typeface="+mj-lt"/>
              </a:rPr>
              <a:t>Most common form of learning</a:t>
            </a:r>
          </a:p>
          <a:p>
            <a:pPr marL="685800" lvl="2">
              <a:spcBef>
                <a:spcPts val="1000"/>
              </a:spcBef>
            </a:pPr>
            <a:r>
              <a:rPr lang="en-GB" sz="2200" dirty="0">
                <a:solidFill>
                  <a:schemeClr val="accent1"/>
                </a:solidFill>
                <a:latin typeface="+mj-lt"/>
              </a:rPr>
              <a:t>Aimed at adapting and improving the status quo</a:t>
            </a:r>
          </a:p>
          <a:p>
            <a:r>
              <a:rPr lang="en-IE" sz="2600" b="1" dirty="0">
                <a:solidFill>
                  <a:schemeClr val="accent1"/>
                </a:solidFill>
                <a:latin typeface="+mj-lt"/>
              </a:rPr>
              <a:t>Double Loop Learning</a:t>
            </a:r>
          </a:p>
          <a:p>
            <a:pPr marL="685800" lvl="2">
              <a:spcBef>
                <a:spcPts val="1000"/>
              </a:spcBef>
            </a:pPr>
            <a:r>
              <a:rPr lang="en-IE" sz="2200" dirty="0">
                <a:solidFill>
                  <a:schemeClr val="accent1"/>
                </a:solidFill>
                <a:latin typeface="+mj-lt"/>
              </a:rPr>
              <a:t>Generative learning</a:t>
            </a:r>
          </a:p>
          <a:p>
            <a:pPr marL="685800" lvl="2">
              <a:spcBef>
                <a:spcPts val="1000"/>
              </a:spcBef>
            </a:pPr>
            <a:r>
              <a:rPr lang="en-GB" sz="2200" dirty="0">
                <a:solidFill>
                  <a:schemeClr val="accent1"/>
                </a:solidFill>
                <a:latin typeface="+mj-lt"/>
              </a:rPr>
              <a:t>Questions and changes existing assumptions and conditions</a:t>
            </a:r>
          </a:p>
          <a:p>
            <a:r>
              <a:rPr lang="en-IE" sz="2600" b="1" dirty="0" err="1">
                <a:solidFill>
                  <a:schemeClr val="accent1"/>
                </a:solidFill>
                <a:latin typeface="+mj-lt"/>
              </a:rPr>
              <a:t>Deutero</a:t>
            </a:r>
            <a:r>
              <a:rPr lang="en-IE" sz="2600" b="1" dirty="0">
                <a:solidFill>
                  <a:schemeClr val="accent1"/>
                </a:solidFill>
                <a:latin typeface="+mj-lt"/>
              </a:rPr>
              <a:t> learning</a:t>
            </a:r>
          </a:p>
          <a:p>
            <a:pPr marL="685800" lvl="2">
              <a:spcBef>
                <a:spcPts val="1000"/>
              </a:spcBef>
            </a:pPr>
            <a:r>
              <a:rPr lang="en-IE" sz="2200" dirty="0">
                <a:solidFill>
                  <a:schemeClr val="accent1"/>
                </a:solidFill>
                <a:latin typeface="+mj-lt"/>
              </a:rPr>
              <a:t>Learning how to learn</a:t>
            </a:r>
          </a:p>
          <a:p>
            <a:pPr marL="685800" lvl="2">
              <a:spcBef>
                <a:spcPts val="1000"/>
              </a:spcBef>
            </a:pPr>
            <a:r>
              <a:rPr lang="en-GB" sz="2200" dirty="0">
                <a:solidFill>
                  <a:schemeClr val="accent1"/>
                </a:solidFill>
                <a:latin typeface="+mj-lt"/>
              </a:rPr>
              <a:t>Learning how to improve single and double loop learning</a:t>
            </a:r>
            <a:endParaRPr lang="en-IE" sz="2200" dirty="0">
              <a:solidFill>
                <a:schemeClr val="accent1"/>
              </a:solidFill>
              <a:latin typeface="+mj-lt"/>
            </a:endParaRPr>
          </a:p>
        </p:txBody>
      </p:sp>
    </p:spTree>
    <p:extLst>
      <p:ext uri="{BB962C8B-B14F-4D97-AF65-F5344CB8AC3E}">
        <p14:creationId xmlns:p14="http://schemas.microsoft.com/office/powerpoint/2010/main" val="3333841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blue&#10;&#10;Description automatically generated">
            <a:extLst>
              <a:ext uri="{FF2B5EF4-FFF2-40B4-BE49-F238E27FC236}">
                <a16:creationId xmlns:a16="http://schemas.microsoft.com/office/drawing/2014/main" id="{46CEE9B3-0A43-4D6E-BEF1-774F5A9867B5}"/>
              </a:ext>
            </a:extLst>
          </p:cNvPr>
          <p:cNvPicPr>
            <a:picLocks noChangeAspect="1"/>
          </p:cNvPicPr>
          <p:nvPr/>
        </p:nvPicPr>
        <p:blipFill rotWithShape="1">
          <a:blip r:embed="rId2">
            <a:extLst>
              <a:ext uri="{28A0092B-C50C-407E-A947-70E740481C1C}">
                <a14:useLocalDpi xmlns:a14="http://schemas.microsoft.com/office/drawing/2010/main" val="0"/>
              </a:ext>
            </a:extLst>
          </a:blip>
          <a:srcRect t="4983" r="9091" b="1783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72AA5D-6B76-4B92-9288-A5B586D61CB9}"/>
              </a:ext>
            </a:extLst>
          </p:cNvPr>
          <p:cNvSpPr>
            <a:spLocks noGrp="1"/>
          </p:cNvSpPr>
          <p:nvPr>
            <p:ph type="title"/>
          </p:nvPr>
        </p:nvSpPr>
        <p:spPr>
          <a:xfrm>
            <a:off x="520241" y="365487"/>
            <a:ext cx="4062643" cy="1043409"/>
          </a:xfrm>
        </p:spPr>
        <p:txBody>
          <a:bodyPr>
            <a:normAutofit/>
          </a:bodyPr>
          <a:lstStyle/>
          <a:p>
            <a:pPr algn="ctr"/>
            <a:r>
              <a:rPr lang="en-IE" b="1" dirty="0">
                <a:solidFill>
                  <a:schemeClr val="accent1"/>
                </a:solidFill>
              </a:rPr>
              <a:t>Staff Function</a:t>
            </a:r>
          </a:p>
        </p:txBody>
      </p:sp>
      <p:sp>
        <p:nvSpPr>
          <p:cNvPr id="3" name="Content Placeholder 2">
            <a:extLst>
              <a:ext uri="{FF2B5EF4-FFF2-40B4-BE49-F238E27FC236}">
                <a16:creationId xmlns:a16="http://schemas.microsoft.com/office/drawing/2014/main" id="{E66278E4-08D9-4D65-B37A-A8773721C9E8}"/>
              </a:ext>
            </a:extLst>
          </p:cNvPr>
          <p:cNvSpPr>
            <a:spLocks noGrp="1"/>
          </p:cNvSpPr>
          <p:nvPr>
            <p:ph idx="1"/>
          </p:nvPr>
        </p:nvSpPr>
        <p:spPr>
          <a:xfrm>
            <a:off x="0" y="1501593"/>
            <a:ext cx="4779390" cy="3646040"/>
          </a:xfrm>
        </p:spPr>
        <p:txBody>
          <a:bodyPr anchor="t">
            <a:normAutofit/>
          </a:bodyPr>
          <a:lstStyle/>
          <a:p>
            <a:r>
              <a:rPr lang="en-GB" sz="2400" dirty="0">
                <a:solidFill>
                  <a:schemeClr val="accent1"/>
                </a:solidFill>
                <a:latin typeface="+mj-lt"/>
              </a:rPr>
              <a:t>Staffing is the process of filling positions/posts in the organisation with adequate and qualified personnel </a:t>
            </a:r>
          </a:p>
          <a:p>
            <a:r>
              <a:rPr lang="en-GB" sz="2400" dirty="0">
                <a:solidFill>
                  <a:schemeClr val="accent1"/>
                </a:solidFill>
                <a:latin typeface="+mj-lt"/>
              </a:rPr>
              <a:t>Staffing is the process of acquiring, deploying, and retaining a workforce of sufficient quantity and quality to create positive impacts on the organisation's effectiveness</a:t>
            </a:r>
            <a:endParaRPr lang="en-IE" sz="2400" dirty="0">
              <a:solidFill>
                <a:schemeClr val="accent1"/>
              </a:solidFill>
              <a:latin typeface="+mj-lt"/>
            </a:endParaRPr>
          </a:p>
        </p:txBody>
      </p:sp>
    </p:spTree>
    <p:extLst>
      <p:ext uri="{BB962C8B-B14F-4D97-AF65-F5344CB8AC3E}">
        <p14:creationId xmlns:p14="http://schemas.microsoft.com/office/powerpoint/2010/main" val="2532464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5787969-E122-4BE1-B9BB-3B1F76CDBF10}"/>
              </a:ext>
            </a:extLst>
          </p:cNvPr>
          <p:cNvPicPr>
            <a:picLocks noChangeAspect="1"/>
          </p:cNvPicPr>
          <p:nvPr/>
        </p:nvPicPr>
        <p:blipFill rotWithShape="1">
          <a:blip r:embed="rId2">
            <a:extLst>
              <a:ext uri="{28A0092B-C50C-407E-A947-70E740481C1C}">
                <a14:useLocalDpi xmlns:a14="http://schemas.microsoft.com/office/drawing/2010/main" val="0"/>
              </a:ext>
            </a:extLst>
          </a:blip>
          <a:srcRect t="6295" r="9091" b="20128"/>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1895BF-8EF7-417A-BC89-A0B1E4EB6275}"/>
              </a:ext>
            </a:extLst>
          </p:cNvPr>
          <p:cNvSpPr>
            <a:spLocks noGrp="1"/>
          </p:cNvSpPr>
          <p:nvPr>
            <p:ph type="title"/>
          </p:nvPr>
        </p:nvSpPr>
        <p:spPr>
          <a:xfrm>
            <a:off x="295631" y="365487"/>
            <a:ext cx="4511863" cy="1043409"/>
          </a:xfrm>
        </p:spPr>
        <p:txBody>
          <a:bodyPr>
            <a:noAutofit/>
          </a:bodyPr>
          <a:lstStyle/>
          <a:p>
            <a:pPr algn="ctr"/>
            <a:r>
              <a:rPr lang="en-IE" b="1" dirty="0">
                <a:solidFill>
                  <a:schemeClr val="accent1"/>
                </a:solidFill>
              </a:rPr>
              <a:t>Knowledge &amp; Performance</a:t>
            </a:r>
          </a:p>
        </p:txBody>
      </p:sp>
      <p:sp>
        <p:nvSpPr>
          <p:cNvPr id="3" name="Content Placeholder 2">
            <a:extLst>
              <a:ext uri="{FF2B5EF4-FFF2-40B4-BE49-F238E27FC236}">
                <a16:creationId xmlns:a16="http://schemas.microsoft.com/office/drawing/2014/main" id="{4B21B95D-16B0-483C-8348-39EA5D522261}"/>
              </a:ext>
            </a:extLst>
          </p:cNvPr>
          <p:cNvSpPr>
            <a:spLocks noGrp="1"/>
          </p:cNvSpPr>
          <p:nvPr>
            <p:ph idx="1"/>
          </p:nvPr>
        </p:nvSpPr>
        <p:spPr>
          <a:xfrm>
            <a:off x="-1" y="1774372"/>
            <a:ext cx="5353235" cy="3649884"/>
          </a:xfrm>
        </p:spPr>
        <p:txBody>
          <a:bodyPr anchor="t">
            <a:normAutofit/>
          </a:bodyPr>
          <a:lstStyle/>
          <a:p>
            <a:pPr>
              <a:lnSpc>
                <a:spcPct val="70000"/>
              </a:lnSpc>
            </a:pPr>
            <a:r>
              <a:rPr lang="en-GB" dirty="0">
                <a:solidFill>
                  <a:schemeClr val="accent1"/>
                </a:solidFill>
                <a:latin typeface="+mj-lt"/>
              </a:rPr>
              <a:t>Organisation knowledge must be relevant and applied effectively to the </a:t>
            </a:r>
            <a:r>
              <a:rPr lang="en-IE" dirty="0">
                <a:solidFill>
                  <a:schemeClr val="accent1"/>
                </a:solidFill>
                <a:latin typeface="+mj-lt"/>
              </a:rPr>
              <a:t>competitive strategy</a:t>
            </a:r>
          </a:p>
          <a:p>
            <a:pPr>
              <a:lnSpc>
                <a:spcPct val="70000"/>
              </a:lnSpc>
            </a:pPr>
            <a:r>
              <a:rPr lang="en-GB" dirty="0">
                <a:solidFill>
                  <a:schemeClr val="accent1"/>
                </a:solidFill>
                <a:latin typeface="+mj-lt"/>
              </a:rPr>
              <a:t>Link organisation learning processes to organisation performance</a:t>
            </a:r>
          </a:p>
          <a:p>
            <a:pPr>
              <a:lnSpc>
                <a:spcPct val="70000"/>
              </a:lnSpc>
            </a:pPr>
            <a:r>
              <a:rPr lang="en-GB" dirty="0">
                <a:solidFill>
                  <a:schemeClr val="accent1"/>
                </a:solidFill>
                <a:latin typeface="+mj-lt"/>
              </a:rPr>
              <a:t>Growing emphasis on the value           of intellectual assets and                                  services</a:t>
            </a:r>
            <a:endParaRPr lang="en-IE" dirty="0">
              <a:solidFill>
                <a:schemeClr val="accent1"/>
              </a:solidFill>
              <a:latin typeface="+mj-lt"/>
            </a:endParaRPr>
          </a:p>
        </p:txBody>
      </p:sp>
    </p:spTree>
    <p:extLst>
      <p:ext uri="{BB962C8B-B14F-4D97-AF65-F5344CB8AC3E}">
        <p14:creationId xmlns:p14="http://schemas.microsoft.com/office/powerpoint/2010/main" val="652013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C1ED9A09-44B8-4305-AB81-4F2586AA4F0C}"/>
              </a:ext>
            </a:extLst>
          </p:cNvPr>
          <p:cNvPicPr>
            <a:picLocks noChangeAspect="1"/>
          </p:cNvPicPr>
          <p:nvPr/>
        </p:nvPicPr>
        <p:blipFill rotWithShape="1">
          <a:blip r:embed="rId2">
            <a:extLst>
              <a:ext uri="{28A0092B-C50C-407E-A947-70E740481C1C}">
                <a14:useLocalDpi xmlns:a14="http://schemas.microsoft.com/office/drawing/2010/main" val="0"/>
              </a:ext>
            </a:extLst>
          </a:blip>
          <a:srcRect t="3143" r="9091" b="34113"/>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A9FEF-7C11-4EC3-BE27-95CF4DEE159A}"/>
              </a:ext>
            </a:extLst>
          </p:cNvPr>
          <p:cNvSpPr>
            <a:spLocks noGrp="1"/>
          </p:cNvSpPr>
          <p:nvPr>
            <p:ph type="title"/>
          </p:nvPr>
        </p:nvSpPr>
        <p:spPr>
          <a:xfrm>
            <a:off x="-106837" y="681357"/>
            <a:ext cx="5257915" cy="1043409"/>
          </a:xfrm>
        </p:spPr>
        <p:txBody>
          <a:bodyPr>
            <a:noAutofit/>
          </a:bodyPr>
          <a:lstStyle/>
          <a:p>
            <a:pPr algn="ctr"/>
            <a:r>
              <a:rPr lang="en-IE" sz="4000" b="1" dirty="0">
                <a:solidFill>
                  <a:schemeClr val="accent1"/>
                </a:solidFill>
              </a:rPr>
              <a:t>Knowledge Management Interventions</a:t>
            </a:r>
          </a:p>
        </p:txBody>
      </p:sp>
      <p:sp>
        <p:nvSpPr>
          <p:cNvPr id="3" name="Content Placeholder 2">
            <a:extLst>
              <a:ext uri="{FF2B5EF4-FFF2-40B4-BE49-F238E27FC236}">
                <a16:creationId xmlns:a16="http://schemas.microsoft.com/office/drawing/2014/main" id="{B1DD85AC-DA11-48D7-B90B-56F600CB18B5}"/>
              </a:ext>
            </a:extLst>
          </p:cNvPr>
          <p:cNvSpPr>
            <a:spLocks noGrp="1"/>
          </p:cNvSpPr>
          <p:nvPr>
            <p:ph idx="1"/>
          </p:nvPr>
        </p:nvSpPr>
        <p:spPr>
          <a:xfrm>
            <a:off x="-2333" y="1774372"/>
            <a:ext cx="5257914" cy="3605496"/>
          </a:xfrm>
        </p:spPr>
        <p:txBody>
          <a:bodyPr anchor="t">
            <a:normAutofit/>
          </a:bodyPr>
          <a:lstStyle/>
          <a:p>
            <a:pPr>
              <a:lnSpc>
                <a:spcPct val="70000"/>
              </a:lnSpc>
            </a:pPr>
            <a:r>
              <a:rPr lang="en-IE" dirty="0">
                <a:solidFill>
                  <a:schemeClr val="accent1"/>
                </a:solidFill>
                <a:latin typeface="+mj-lt"/>
              </a:rPr>
              <a:t>Generating Knowledge</a:t>
            </a:r>
          </a:p>
          <a:p>
            <a:pPr marL="685800" lvl="2">
              <a:lnSpc>
                <a:spcPct val="70000"/>
              </a:lnSpc>
              <a:spcBef>
                <a:spcPts val="1000"/>
              </a:spcBef>
            </a:pPr>
            <a:r>
              <a:rPr lang="en-GB" dirty="0">
                <a:solidFill>
                  <a:schemeClr val="accent1"/>
                </a:solidFill>
                <a:latin typeface="+mj-lt"/>
              </a:rPr>
              <a:t>Identify knowledge for competitive strategy</a:t>
            </a:r>
          </a:p>
          <a:p>
            <a:pPr marL="685800" lvl="2">
              <a:lnSpc>
                <a:spcPct val="70000"/>
              </a:lnSpc>
              <a:spcBef>
                <a:spcPts val="1000"/>
              </a:spcBef>
            </a:pPr>
            <a:r>
              <a:rPr lang="en-GB" dirty="0">
                <a:solidFill>
                  <a:schemeClr val="accent1"/>
                </a:solidFill>
                <a:latin typeface="+mj-lt"/>
              </a:rPr>
              <a:t>Develop ways to acquire or create that knowledge</a:t>
            </a:r>
          </a:p>
          <a:p>
            <a:pPr lvl="1">
              <a:lnSpc>
                <a:spcPct val="70000"/>
              </a:lnSpc>
            </a:pPr>
            <a:r>
              <a:rPr lang="en-IE" sz="2000" dirty="0">
                <a:solidFill>
                  <a:schemeClr val="accent1"/>
                </a:solidFill>
                <a:latin typeface="+mj-lt"/>
              </a:rPr>
              <a:t>Organising knowledge</a:t>
            </a:r>
          </a:p>
          <a:p>
            <a:pPr marL="685800" lvl="2">
              <a:lnSpc>
                <a:spcPct val="70000"/>
              </a:lnSpc>
              <a:spcBef>
                <a:spcPts val="1000"/>
              </a:spcBef>
            </a:pPr>
            <a:r>
              <a:rPr lang="en-GB" dirty="0">
                <a:solidFill>
                  <a:schemeClr val="accent1"/>
                </a:solidFill>
                <a:latin typeface="+mj-lt"/>
              </a:rPr>
              <a:t>Put knowledge into a usable form</a:t>
            </a:r>
          </a:p>
          <a:p>
            <a:pPr marL="685800" lvl="2">
              <a:lnSpc>
                <a:spcPct val="70000"/>
              </a:lnSpc>
              <a:spcBef>
                <a:spcPts val="1000"/>
              </a:spcBef>
            </a:pPr>
            <a:r>
              <a:rPr lang="en-IE" dirty="0">
                <a:solidFill>
                  <a:schemeClr val="accent1"/>
                </a:solidFill>
                <a:latin typeface="+mj-lt"/>
              </a:rPr>
              <a:t>Codification &amp; personalization</a:t>
            </a:r>
          </a:p>
          <a:p>
            <a:pPr lvl="1">
              <a:lnSpc>
                <a:spcPct val="70000"/>
              </a:lnSpc>
            </a:pPr>
            <a:r>
              <a:rPr lang="en-IE" sz="2000" dirty="0">
                <a:solidFill>
                  <a:schemeClr val="accent1"/>
                </a:solidFill>
                <a:latin typeface="+mj-lt"/>
              </a:rPr>
              <a:t>Distributing knowledge</a:t>
            </a:r>
          </a:p>
          <a:p>
            <a:pPr marL="685800" lvl="2">
              <a:lnSpc>
                <a:spcPct val="70000"/>
              </a:lnSpc>
              <a:spcBef>
                <a:spcPts val="1000"/>
              </a:spcBef>
            </a:pPr>
            <a:r>
              <a:rPr lang="en-GB" dirty="0">
                <a:solidFill>
                  <a:schemeClr val="accent1"/>
                </a:solidFill>
                <a:latin typeface="+mj-lt"/>
              </a:rPr>
              <a:t>Making knowledge easy to access,                       use &amp; reuse</a:t>
            </a:r>
            <a:endParaRPr lang="en-IE" dirty="0">
              <a:solidFill>
                <a:schemeClr val="accent1"/>
              </a:solidFill>
              <a:latin typeface="+mj-lt"/>
            </a:endParaRPr>
          </a:p>
        </p:txBody>
      </p:sp>
    </p:spTree>
    <p:extLst>
      <p:ext uri="{BB962C8B-B14F-4D97-AF65-F5344CB8AC3E}">
        <p14:creationId xmlns:p14="http://schemas.microsoft.com/office/powerpoint/2010/main" val="1278265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6B89541C-D354-48AF-B65B-81AA684A145A}"/>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21630"/>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AAC452-CEE3-4724-9818-A0328D73E20B}"/>
              </a:ext>
            </a:extLst>
          </p:cNvPr>
          <p:cNvSpPr>
            <a:spLocks noGrp="1"/>
          </p:cNvSpPr>
          <p:nvPr>
            <p:ph type="title"/>
          </p:nvPr>
        </p:nvSpPr>
        <p:spPr>
          <a:xfrm>
            <a:off x="97654" y="365486"/>
            <a:ext cx="4918229" cy="1043409"/>
          </a:xfrm>
        </p:spPr>
        <p:txBody>
          <a:bodyPr>
            <a:noAutofit/>
          </a:bodyPr>
          <a:lstStyle/>
          <a:p>
            <a:pPr algn="ctr"/>
            <a:r>
              <a:rPr lang="en-IE" b="1" dirty="0">
                <a:solidFill>
                  <a:schemeClr val="accent1"/>
                </a:solidFill>
              </a:rPr>
              <a:t>Groups &amp; Teams</a:t>
            </a:r>
            <a:br>
              <a:rPr lang="en-IE" b="1" dirty="0">
                <a:solidFill>
                  <a:schemeClr val="accent1"/>
                </a:solidFill>
              </a:rPr>
            </a:br>
            <a:r>
              <a:rPr lang="en-IE" b="1" dirty="0">
                <a:solidFill>
                  <a:schemeClr val="accent1"/>
                </a:solidFill>
              </a:rPr>
              <a:t>Learning Objectives</a:t>
            </a:r>
          </a:p>
        </p:txBody>
      </p:sp>
      <p:sp>
        <p:nvSpPr>
          <p:cNvPr id="3" name="Content Placeholder 2">
            <a:extLst>
              <a:ext uri="{FF2B5EF4-FFF2-40B4-BE49-F238E27FC236}">
                <a16:creationId xmlns:a16="http://schemas.microsoft.com/office/drawing/2014/main" id="{5AC3DF5D-74DC-4762-A97D-B5A98E311E01}"/>
              </a:ext>
            </a:extLst>
          </p:cNvPr>
          <p:cNvSpPr>
            <a:spLocks noGrp="1"/>
          </p:cNvSpPr>
          <p:nvPr>
            <p:ph idx="1"/>
          </p:nvPr>
        </p:nvSpPr>
        <p:spPr>
          <a:xfrm>
            <a:off x="-2334" y="1575770"/>
            <a:ext cx="5113538" cy="3587741"/>
          </a:xfrm>
        </p:spPr>
        <p:txBody>
          <a:bodyPr anchor="t">
            <a:normAutofit fontScale="62500" lnSpcReduction="20000"/>
          </a:bodyPr>
          <a:lstStyle/>
          <a:p>
            <a:r>
              <a:rPr lang="en-GB" dirty="0">
                <a:solidFill>
                  <a:schemeClr val="accent1"/>
                </a:solidFill>
                <a:latin typeface="+mj-lt"/>
              </a:rPr>
              <a:t>Explain why groups and teams are key contributors to organisational </a:t>
            </a:r>
            <a:r>
              <a:rPr lang="en-IE" dirty="0">
                <a:solidFill>
                  <a:schemeClr val="accent1"/>
                </a:solidFill>
                <a:latin typeface="+mj-lt"/>
              </a:rPr>
              <a:t>effectiveness</a:t>
            </a:r>
          </a:p>
          <a:p>
            <a:r>
              <a:rPr lang="en-GB" dirty="0">
                <a:solidFill>
                  <a:schemeClr val="accent1"/>
                </a:solidFill>
                <a:latin typeface="+mj-lt"/>
              </a:rPr>
              <a:t>Identify the different types of groups and teams that help managers and </a:t>
            </a:r>
            <a:r>
              <a:rPr lang="en-IE" dirty="0">
                <a:solidFill>
                  <a:schemeClr val="accent1"/>
                </a:solidFill>
                <a:latin typeface="+mj-lt"/>
              </a:rPr>
              <a:t>organisations achieve their goals</a:t>
            </a:r>
          </a:p>
          <a:p>
            <a:r>
              <a:rPr lang="en-GB" dirty="0">
                <a:solidFill>
                  <a:schemeClr val="accent1"/>
                </a:solidFill>
                <a:latin typeface="+mj-lt"/>
              </a:rPr>
              <a:t>Explain how different elements of group dynamics influence the functioning and effectiveness of groups and teams</a:t>
            </a:r>
          </a:p>
          <a:p>
            <a:r>
              <a:rPr lang="en-GB" dirty="0">
                <a:solidFill>
                  <a:schemeClr val="accent1"/>
                </a:solidFill>
                <a:latin typeface="+mj-lt"/>
              </a:rPr>
              <a:t>Explain why it is important for groups and teams to have a balance of conformity and deviance and a moderate level of cohesiveness</a:t>
            </a:r>
          </a:p>
          <a:p>
            <a:r>
              <a:rPr lang="en-GB" dirty="0">
                <a:solidFill>
                  <a:schemeClr val="accent1"/>
                </a:solidFill>
                <a:latin typeface="+mj-lt"/>
              </a:rPr>
              <a:t>Describe how managers can motivate group members to achieve organisational goals and reduce social loafing in groups and teams</a:t>
            </a:r>
            <a:endParaRPr lang="en-IE" dirty="0">
              <a:solidFill>
                <a:schemeClr val="accent1"/>
              </a:solidFill>
              <a:latin typeface="+mj-lt"/>
            </a:endParaRPr>
          </a:p>
        </p:txBody>
      </p:sp>
    </p:spTree>
    <p:extLst>
      <p:ext uri="{BB962C8B-B14F-4D97-AF65-F5344CB8AC3E}">
        <p14:creationId xmlns:p14="http://schemas.microsoft.com/office/powerpoint/2010/main" val="79892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440626AA-7BBE-4116-BD82-C402CECAB0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9A171-6268-4A79-B8EF-DF2A8E6BDEF1}"/>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b="1" i="0" dirty="0">
                <a:solidFill>
                  <a:schemeClr val="accent1"/>
                </a:solidFill>
                <a:effectLst/>
              </a:rPr>
              <a:t>Teams versus Groups</a:t>
            </a:r>
            <a:br>
              <a:rPr lang="en-US" sz="3600" b="1" i="0" dirty="0">
                <a:solidFill>
                  <a:schemeClr val="accent1"/>
                </a:solidFill>
                <a:effectLst/>
              </a:rPr>
            </a:br>
            <a:r>
              <a:rPr lang="en-US" sz="1600" b="0" i="0" dirty="0">
                <a:solidFill>
                  <a:schemeClr val="tx1">
                    <a:lumMod val="85000"/>
                    <a:lumOff val="15000"/>
                  </a:schemeClr>
                </a:solidFill>
                <a:effectLst/>
                <a:hlinkClick r:id="rId3"/>
              </a:rPr>
              <a:t>https://www.youtube.com/watch?v=uG-FLOi4OOU</a:t>
            </a:r>
            <a:br>
              <a:rPr lang="en-US" sz="900" b="0" i="0" dirty="0">
                <a:solidFill>
                  <a:schemeClr val="tx1">
                    <a:lumMod val="85000"/>
                    <a:lumOff val="15000"/>
                  </a:schemeClr>
                </a:solidFill>
                <a:effectLst/>
              </a:rPr>
            </a:br>
            <a:br>
              <a:rPr lang="en-US" sz="900" b="0" i="0" dirty="0">
                <a:solidFill>
                  <a:schemeClr val="tx1">
                    <a:lumMod val="85000"/>
                    <a:lumOff val="15000"/>
                  </a:schemeClr>
                </a:solidFill>
                <a:effectLst/>
              </a:rPr>
            </a:br>
            <a:endParaRPr lang="en-US" sz="9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088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EF8E-30F2-45E1-BC95-FC5CA3E62431}"/>
              </a:ext>
            </a:extLst>
          </p:cNvPr>
          <p:cNvSpPr>
            <a:spLocks noGrp="1"/>
          </p:cNvSpPr>
          <p:nvPr>
            <p:ph type="title"/>
          </p:nvPr>
        </p:nvSpPr>
        <p:spPr/>
        <p:txBody>
          <a:bodyPr>
            <a:normAutofit/>
          </a:bodyPr>
          <a:lstStyle/>
          <a:p>
            <a:pPr algn="ctr"/>
            <a:r>
              <a:rPr lang="en-IE" b="1" dirty="0">
                <a:solidFill>
                  <a:schemeClr val="accent1"/>
                </a:solidFill>
              </a:rPr>
              <a:t>Groups &amp; Teams</a:t>
            </a:r>
          </a:p>
        </p:txBody>
      </p:sp>
      <p:graphicFrame>
        <p:nvGraphicFramePr>
          <p:cNvPr id="4" name="Content Placeholder 3">
            <a:extLst>
              <a:ext uri="{FF2B5EF4-FFF2-40B4-BE49-F238E27FC236}">
                <a16:creationId xmlns:a16="http://schemas.microsoft.com/office/drawing/2014/main" id="{AD150340-9967-4DAF-9814-C7E296FD0355}"/>
              </a:ext>
            </a:extLst>
          </p:cNvPr>
          <p:cNvGraphicFramePr>
            <a:graphicFrameLocks noGrp="1"/>
          </p:cNvGraphicFramePr>
          <p:nvPr>
            <p:ph idx="1"/>
            <p:extLst>
              <p:ext uri="{D42A27DB-BD31-4B8C-83A1-F6EECF244321}">
                <p14:modId xmlns:p14="http://schemas.microsoft.com/office/powerpoint/2010/main" val="1084131747"/>
              </p:ext>
            </p:extLst>
          </p:nvPr>
        </p:nvGraphicFramePr>
        <p:xfrm>
          <a:off x="6096000" y="1715936"/>
          <a:ext cx="4937463" cy="3671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Connector: Curved 6">
            <a:extLst>
              <a:ext uri="{FF2B5EF4-FFF2-40B4-BE49-F238E27FC236}">
                <a16:creationId xmlns:a16="http://schemas.microsoft.com/office/drawing/2014/main" id="{5445EC51-1CDB-41DC-9B7C-CA266BA630DE}"/>
              </a:ext>
            </a:extLst>
          </p:cNvPr>
          <p:cNvCxnSpPr>
            <a:cxnSpLocks/>
          </p:cNvCxnSpPr>
          <p:nvPr/>
        </p:nvCxnSpPr>
        <p:spPr>
          <a:xfrm>
            <a:off x="7771982" y="3116675"/>
            <a:ext cx="1473693" cy="113634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8DFA637F-E949-4051-B4CD-31DDA41A24FC}"/>
              </a:ext>
            </a:extLst>
          </p:cNvPr>
          <p:cNvCxnSpPr>
            <a:cxnSpLocks/>
          </p:cNvCxnSpPr>
          <p:nvPr/>
        </p:nvCxnSpPr>
        <p:spPr>
          <a:xfrm rot="10800000" flipV="1">
            <a:off x="8127927" y="3428999"/>
            <a:ext cx="1188177" cy="1030495"/>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67A3816B-D907-4CB0-AF86-CE5499AC6304}"/>
              </a:ext>
            </a:extLst>
          </p:cNvPr>
          <p:cNvCxnSpPr>
            <a:cxnSpLocks/>
          </p:cNvCxnSpPr>
          <p:nvPr/>
        </p:nvCxnSpPr>
        <p:spPr>
          <a:xfrm rot="16200000" flipH="1">
            <a:off x="7983869" y="3325417"/>
            <a:ext cx="1495352" cy="545926"/>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F62F62E8-13A3-4956-96C9-16CAD0A89018}"/>
              </a:ext>
            </a:extLst>
          </p:cNvPr>
          <p:cNvCxnSpPr>
            <a:cxnSpLocks/>
          </p:cNvCxnSpPr>
          <p:nvPr/>
        </p:nvCxnSpPr>
        <p:spPr>
          <a:xfrm flipV="1">
            <a:off x="7771982" y="3235077"/>
            <a:ext cx="1585498" cy="219646"/>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752844CC-7F32-49E9-9425-2B5EE6A03358}"/>
              </a:ext>
            </a:extLst>
          </p:cNvPr>
          <p:cNvCxnSpPr>
            <a:cxnSpLocks/>
          </p:cNvCxnSpPr>
          <p:nvPr/>
        </p:nvCxnSpPr>
        <p:spPr>
          <a:xfrm rot="5400000" flipH="1" flipV="1">
            <a:off x="7615281" y="3204661"/>
            <a:ext cx="1312077" cy="72832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Content Placeholder 3">
            <a:extLst>
              <a:ext uri="{FF2B5EF4-FFF2-40B4-BE49-F238E27FC236}">
                <a16:creationId xmlns:a16="http://schemas.microsoft.com/office/drawing/2014/main" id="{1C28B6E9-F3C7-4769-AD92-B4FB0F06BA33}"/>
              </a:ext>
            </a:extLst>
          </p:cNvPr>
          <p:cNvGraphicFramePr>
            <a:graphicFrameLocks/>
          </p:cNvGraphicFramePr>
          <p:nvPr>
            <p:extLst>
              <p:ext uri="{D42A27DB-BD31-4B8C-83A1-F6EECF244321}">
                <p14:modId xmlns:p14="http://schemas.microsoft.com/office/powerpoint/2010/main" val="3775321397"/>
              </p:ext>
            </p:extLst>
          </p:nvPr>
        </p:nvGraphicFramePr>
        <p:xfrm>
          <a:off x="958602" y="1703312"/>
          <a:ext cx="4577179" cy="36715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3" name="TextBox 32">
            <a:extLst>
              <a:ext uri="{FF2B5EF4-FFF2-40B4-BE49-F238E27FC236}">
                <a16:creationId xmlns:a16="http://schemas.microsoft.com/office/drawing/2014/main" id="{0029C1BA-C6FD-4C36-944C-71F5E7B1F04D}"/>
              </a:ext>
            </a:extLst>
          </p:cNvPr>
          <p:cNvSpPr txBox="1"/>
          <p:nvPr/>
        </p:nvSpPr>
        <p:spPr>
          <a:xfrm>
            <a:off x="838200" y="5387492"/>
            <a:ext cx="4577179" cy="1477328"/>
          </a:xfrm>
          <a:prstGeom prst="rect">
            <a:avLst/>
          </a:prstGeom>
          <a:noFill/>
        </p:spPr>
        <p:txBody>
          <a:bodyPr wrap="square">
            <a:spAutoFit/>
          </a:bodyPr>
          <a:lstStyle/>
          <a:p>
            <a:pPr marL="0" indent="0" algn="ctr">
              <a:buNone/>
            </a:pPr>
            <a:r>
              <a:rPr lang="en-GB" sz="3600" b="1" dirty="0">
                <a:solidFill>
                  <a:schemeClr val="accent1"/>
                </a:solidFill>
              </a:rPr>
              <a:t>GROUP</a:t>
            </a:r>
          </a:p>
          <a:p>
            <a:pPr marL="0" indent="0" algn="ctr">
              <a:buNone/>
            </a:pPr>
            <a:r>
              <a:rPr lang="en-GB" dirty="0">
                <a:solidFill>
                  <a:schemeClr val="accent1"/>
                </a:solidFill>
              </a:rPr>
              <a:t>People working towards a goal whose work is coordinated by someone else (e.g. a manager) for them</a:t>
            </a:r>
          </a:p>
        </p:txBody>
      </p:sp>
      <p:sp>
        <p:nvSpPr>
          <p:cNvPr id="35" name="TextBox 34">
            <a:extLst>
              <a:ext uri="{FF2B5EF4-FFF2-40B4-BE49-F238E27FC236}">
                <a16:creationId xmlns:a16="http://schemas.microsoft.com/office/drawing/2014/main" id="{97CD3AB2-9057-421A-A6E8-0897F5CDAD03}"/>
              </a:ext>
            </a:extLst>
          </p:cNvPr>
          <p:cNvSpPr txBox="1"/>
          <p:nvPr/>
        </p:nvSpPr>
        <p:spPr>
          <a:xfrm>
            <a:off x="6097480" y="5525991"/>
            <a:ext cx="6094520" cy="1200329"/>
          </a:xfrm>
          <a:prstGeom prst="rect">
            <a:avLst/>
          </a:prstGeom>
          <a:noFill/>
        </p:spPr>
        <p:txBody>
          <a:bodyPr wrap="square">
            <a:spAutoFit/>
          </a:bodyPr>
          <a:lstStyle/>
          <a:p>
            <a:pPr marL="0" indent="0" algn="ctr">
              <a:buNone/>
            </a:pPr>
            <a:r>
              <a:rPr lang="en-GB" sz="3600" b="1" dirty="0">
                <a:solidFill>
                  <a:schemeClr val="accent1"/>
                </a:solidFill>
              </a:rPr>
              <a:t>TEAM</a:t>
            </a:r>
          </a:p>
          <a:p>
            <a:pPr marL="0" indent="0" algn="ctr">
              <a:buNone/>
            </a:pPr>
            <a:r>
              <a:rPr lang="en-GB" dirty="0">
                <a:solidFill>
                  <a:schemeClr val="accent1"/>
                </a:solidFill>
              </a:rPr>
              <a:t>People working towards a common goal who coordinate their work amongst themselves</a:t>
            </a:r>
            <a:endParaRPr lang="en-IE" dirty="0">
              <a:solidFill>
                <a:schemeClr val="accent1"/>
              </a:solidFill>
            </a:endParaRPr>
          </a:p>
        </p:txBody>
      </p:sp>
    </p:spTree>
    <p:extLst>
      <p:ext uri="{BB962C8B-B14F-4D97-AF65-F5344CB8AC3E}">
        <p14:creationId xmlns:p14="http://schemas.microsoft.com/office/powerpoint/2010/main" val="107171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in chairs&#10;&#10;Description automatically generated with medium confidence">
            <a:extLst>
              <a:ext uri="{FF2B5EF4-FFF2-40B4-BE49-F238E27FC236}">
                <a16:creationId xmlns:a16="http://schemas.microsoft.com/office/drawing/2014/main" id="{45893404-7EC2-4794-8D10-C75958370F93}"/>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CB61CD-7732-4D79-A7EE-F2BD4098E906}"/>
              </a:ext>
            </a:extLst>
          </p:cNvPr>
          <p:cNvSpPr>
            <a:spLocks noGrp="1"/>
          </p:cNvSpPr>
          <p:nvPr>
            <p:ph type="title"/>
          </p:nvPr>
        </p:nvSpPr>
        <p:spPr>
          <a:xfrm>
            <a:off x="-172027" y="365487"/>
            <a:ext cx="5524373" cy="1043409"/>
          </a:xfrm>
        </p:spPr>
        <p:txBody>
          <a:bodyPr>
            <a:noAutofit/>
          </a:bodyPr>
          <a:lstStyle/>
          <a:p>
            <a:pPr algn="ctr"/>
            <a:r>
              <a:rPr lang="en-IE" sz="3600" b="1" dirty="0">
                <a:solidFill>
                  <a:schemeClr val="accent1"/>
                </a:solidFill>
              </a:rPr>
              <a:t>Groups, Teams &amp;</a:t>
            </a:r>
            <a:br>
              <a:rPr lang="en-IE" sz="3600" b="1" dirty="0">
                <a:solidFill>
                  <a:schemeClr val="accent1"/>
                </a:solidFill>
              </a:rPr>
            </a:br>
            <a:r>
              <a:rPr lang="en-IE" sz="3600" b="1" dirty="0">
                <a:solidFill>
                  <a:schemeClr val="accent1"/>
                </a:solidFill>
              </a:rPr>
              <a:t>Organisational Effectiveness</a:t>
            </a:r>
          </a:p>
        </p:txBody>
      </p:sp>
      <p:sp>
        <p:nvSpPr>
          <p:cNvPr id="3" name="Content Placeholder 2">
            <a:extLst>
              <a:ext uri="{FF2B5EF4-FFF2-40B4-BE49-F238E27FC236}">
                <a16:creationId xmlns:a16="http://schemas.microsoft.com/office/drawing/2014/main" id="{3555CA3C-1165-499E-966C-B02AE677580C}"/>
              </a:ext>
            </a:extLst>
          </p:cNvPr>
          <p:cNvSpPr>
            <a:spLocks noGrp="1"/>
          </p:cNvSpPr>
          <p:nvPr>
            <p:ph idx="1"/>
          </p:nvPr>
        </p:nvSpPr>
        <p:spPr>
          <a:xfrm>
            <a:off x="0" y="1774372"/>
            <a:ext cx="4582884" cy="3552230"/>
          </a:xfrm>
        </p:spPr>
        <p:txBody>
          <a:bodyPr anchor="t">
            <a:normAutofit/>
          </a:bodyPr>
          <a:lstStyle/>
          <a:p>
            <a:pPr>
              <a:lnSpc>
                <a:spcPct val="70000"/>
              </a:lnSpc>
            </a:pPr>
            <a:r>
              <a:rPr lang="en-IE" dirty="0">
                <a:solidFill>
                  <a:schemeClr val="accent1"/>
                </a:solidFill>
                <a:latin typeface="+mj-lt"/>
              </a:rPr>
              <a:t>Group</a:t>
            </a:r>
          </a:p>
          <a:p>
            <a:pPr marL="685800" lvl="2">
              <a:lnSpc>
                <a:spcPct val="70000"/>
              </a:lnSpc>
              <a:spcBef>
                <a:spcPts val="1000"/>
              </a:spcBef>
            </a:pPr>
            <a:r>
              <a:rPr lang="en-GB" sz="2400" dirty="0">
                <a:solidFill>
                  <a:schemeClr val="accent1"/>
                </a:solidFill>
                <a:latin typeface="+mj-lt"/>
              </a:rPr>
              <a:t>Two or more people who interact with each other to </a:t>
            </a:r>
            <a:r>
              <a:rPr lang="en-IE" sz="2400" dirty="0">
                <a:solidFill>
                  <a:schemeClr val="accent1"/>
                </a:solidFill>
                <a:latin typeface="+mj-lt"/>
              </a:rPr>
              <a:t>accomplish certain goals or meet certain needs</a:t>
            </a:r>
          </a:p>
        </p:txBody>
      </p:sp>
    </p:spTree>
    <p:extLst>
      <p:ext uri="{BB962C8B-B14F-4D97-AF65-F5344CB8AC3E}">
        <p14:creationId xmlns:p14="http://schemas.microsoft.com/office/powerpoint/2010/main" val="2281408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6F5FB-84C7-4282-B002-811D2ADC8E2C}"/>
              </a:ext>
            </a:extLst>
          </p:cNvPr>
          <p:cNvPicPr>
            <a:picLocks noChangeAspect="1"/>
          </p:cNvPicPr>
          <p:nvPr/>
        </p:nvPicPr>
        <p:blipFill rotWithShape="1">
          <a:blip r:embed="rId2">
            <a:extLst>
              <a:ext uri="{28A0092B-C50C-407E-A947-70E740481C1C}">
                <a14:useLocalDpi xmlns:a14="http://schemas.microsoft.com/office/drawing/2010/main" val="0"/>
              </a:ext>
            </a:extLst>
          </a:blip>
          <a:srcRect r="8756" b="270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311A4C-2DC4-4C8E-99FC-91FB45A205DD}"/>
              </a:ext>
            </a:extLst>
          </p:cNvPr>
          <p:cNvSpPr>
            <a:spLocks noGrp="1"/>
          </p:cNvSpPr>
          <p:nvPr>
            <p:ph type="title"/>
          </p:nvPr>
        </p:nvSpPr>
        <p:spPr>
          <a:xfrm>
            <a:off x="-169366" y="295638"/>
            <a:ext cx="5441858" cy="1043409"/>
          </a:xfrm>
        </p:spPr>
        <p:txBody>
          <a:bodyPr>
            <a:noAutofit/>
          </a:bodyPr>
          <a:lstStyle/>
          <a:p>
            <a:pPr algn="ctr"/>
            <a:r>
              <a:rPr lang="en-IE" sz="3600" b="1" dirty="0">
                <a:solidFill>
                  <a:schemeClr val="accent1"/>
                </a:solidFill>
              </a:rPr>
              <a:t>Groups, Teams &amp;</a:t>
            </a:r>
            <a:br>
              <a:rPr lang="en-IE" sz="3600" b="1" dirty="0">
                <a:solidFill>
                  <a:schemeClr val="accent1"/>
                </a:solidFill>
              </a:rPr>
            </a:br>
            <a:r>
              <a:rPr lang="en-IE" sz="3600" b="1" dirty="0">
                <a:solidFill>
                  <a:schemeClr val="accent1"/>
                </a:solidFill>
              </a:rPr>
              <a:t>Organisational Effectiveness</a:t>
            </a:r>
          </a:p>
        </p:txBody>
      </p:sp>
      <p:sp>
        <p:nvSpPr>
          <p:cNvPr id="3" name="Content Placeholder 2">
            <a:extLst>
              <a:ext uri="{FF2B5EF4-FFF2-40B4-BE49-F238E27FC236}">
                <a16:creationId xmlns:a16="http://schemas.microsoft.com/office/drawing/2014/main" id="{97059780-4CCC-4240-AC54-1517B8A5EB61}"/>
              </a:ext>
            </a:extLst>
          </p:cNvPr>
          <p:cNvSpPr>
            <a:spLocks noGrp="1"/>
          </p:cNvSpPr>
          <p:nvPr>
            <p:ph idx="1"/>
          </p:nvPr>
        </p:nvSpPr>
        <p:spPr>
          <a:xfrm>
            <a:off x="0" y="1618103"/>
            <a:ext cx="4811697" cy="3525597"/>
          </a:xfrm>
        </p:spPr>
        <p:txBody>
          <a:bodyPr anchor="t">
            <a:normAutofit fontScale="85000" lnSpcReduction="10000"/>
          </a:bodyPr>
          <a:lstStyle/>
          <a:p>
            <a:r>
              <a:rPr lang="en-IE" sz="3500" dirty="0">
                <a:solidFill>
                  <a:schemeClr val="accent1"/>
                </a:solidFill>
                <a:latin typeface="+mj-lt"/>
              </a:rPr>
              <a:t>Team</a:t>
            </a:r>
          </a:p>
          <a:p>
            <a:pPr marL="685800" lvl="2">
              <a:spcBef>
                <a:spcPts val="1000"/>
              </a:spcBef>
            </a:pPr>
            <a:r>
              <a:rPr lang="en-GB" sz="2800" dirty="0">
                <a:solidFill>
                  <a:schemeClr val="accent1"/>
                </a:solidFill>
                <a:latin typeface="+mj-lt"/>
              </a:rPr>
              <a:t>A group whose members work intensely with each other to achieve a specific, common goal or objective</a:t>
            </a:r>
          </a:p>
          <a:p>
            <a:pPr lvl="1"/>
            <a:r>
              <a:rPr lang="en-GB" sz="2800" dirty="0">
                <a:solidFill>
                  <a:schemeClr val="accent1"/>
                </a:solidFill>
                <a:latin typeface="+mj-lt"/>
              </a:rPr>
              <a:t>All teams are groups but not all groups are teams</a:t>
            </a:r>
          </a:p>
          <a:p>
            <a:pPr lvl="1"/>
            <a:r>
              <a:rPr lang="en-GB" sz="2800" dirty="0">
                <a:solidFill>
                  <a:schemeClr val="accent1"/>
                </a:solidFill>
                <a:latin typeface="+mj-lt"/>
              </a:rPr>
              <a:t>Teams often are difficult to form</a:t>
            </a:r>
          </a:p>
          <a:p>
            <a:pPr lvl="1"/>
            <a:r>
              <a:rPr lang="en-GB" sz="2800" dirty="0">
                <a:solidFill>
                  <a:schemeClr val="accent1"/>
                </a:solidFill>
                <a:latin typeface="+mj-lt"/>
              </a:rPr>
              <a:t>It takes time for members to learn how to work together</a:t>
            </a:r>
            <a:endParaRPr lang="en-IE" sz="2800" dirty="0">
              <a:solidFill>
                <a:schemeClr val="accent1"/>
              </a:solidFill>
              <a:latin typeface="+mj-lt"/>
            </a:endParaRPr>
          </a:p>
        </p:txBody>
      </p:sp>
    </p:spTree>
    <p:extLst>
      <p:ext uri="{BB962C8B-B14F-4D97-AF65-F5344CB8AC3E}">
        <p14:creationId xmlns:p14="http://schemas.microsoft.com/office/powerpoint/2010/main" val="28427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trophy&#10;&#10;Description automatically generated with medium confidence">
            <a:extLst>
              <a:ext uri="{FF2B5EF4-FFF2-40B4-BE49-F238E27FC236}">
                <a16:creationId xmlns:a16="http://schemas.microsoft.com/office/drawing/2014/main" id="{8C18EFB0-0763-4133-A1FE-028FB4312CBF}"/>
              </a:ext>
            </a:extLst>
          </p:cNvPr>
          <p:cNvPicPr>
            <a:picLocks noChangeAspect="1"/>
          </p:cNvPicPr>
          <p:nvPr/>
        </p:nvPicPr>
        <p:blipFill rotWithShape="1">
          <a:blip r:embed="rId2">
            <a:extLst>
              <a:ext uri="{28A0092B-C50C-407E-A947-70E740481C1C}">
                <a14:useLocalDpi xmlns:a14="http://schemas.microsoft.com/office/drawing/2010/main" val="0"/>
              </a:ext>
            </a:extLst>
          </a:blip>
          <a:srcRect t="20321" r="9091" b="3356"/>
          <a:stretch/>
        </p:blipFill>
        <p:spPr>
          <a:xfrm>
            <a:off x="20" y="10"/>
            <a:ext cx="12191980" cy="6857990"/>
          </a:xfrm>
          <a:prstGeom prst="rect">
            <a:avLst/>
          </a:prstGeom>
          <a:scene3d>
            <a:camera prst="orthographicFront">
              <a:rot lat="0" lon="10793977" rev="0"/>
            </a:camera>
            <a:lightRig rig="threePt" dir="t"/>
          </a:scene3d>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26D4D4-4787-458D-946D-7868EB29A14F}"/>
              </a:ext>
            </a:extLst>
          </p:cNvPr>
          <p:cNvSpPr>
            <a:spLocks noGrp="1"/>
          </p:cNvSpPr>
          <p:nvPr>
            <p:ph type="title"/>
          </p:nvPr>
        </p:nvSpPr>
        <p:spPr>
          <a:xfrm>
            <a:off x="-106532" y="498025"/>
            <a:ext cx="5439526" cy="1043409"/>
          </a:xfrm>
        </p:spPr>
        <p:txBody>
          <a:bodyPr>
            <a:noAutofit/>
          </a:bodyPr>
          <a:lstStyle/>
          <a:p>
            <a:pPr algn="ctr"/>
            <a:r>
              <a:rPr lang="en-IE" sz="3600" b="1" dirty="0">
                <a:solidFill>
                  <a:schemeClr val="accent1"/>
                </a:solidFill>
              </a:rPr>
              <a:t>Groups, Teams &amp;</a:t>
            </a:r>
            <a:br>
              <a:rPr lang="en-IE" sz="3600" b="1" dirty="0">
                <a:solidFill>
                  <a:schemeClr val="accent1"/>
                </a:solidFill>
              </a:rPr>
            </a:br>
            <a:r>
              <a:rPr lang="en-IE" sz="3600" b="1" dirty="0">
                <a:solidFill>
                  <a:schemeClr val="accent1"/>
                </a:solidFill>
              </a:rPr>
              <a:t>Organisational Effectiveness</a:t>
            </a:r>
          </a:p>
        </p:txBody>
      </p:sp>
      <p:sp>
        <p:nvSpPr>
          <p:cNvPr id="3" name="Content Placeholder 2">
            <a:extLst>
              <a:ext uri="{FF2B5EF4-FFF2-40B4-BE49-F238E27FC236}">
                <a16:creationId xmlns:a16="http://schemas.microsoft.com/office/drawing/2014/main" id="{F1A07602-9D68-459C-B2FE-0935D0668702}"/>
              </a:ext>
            </a:extLst>
          </p:cNvPr>
          <p:cNvSpPr>
            <a:spLocks noGrp="1"/>
          </p:cNvSpPr>
          <p:nvPr>
            <p:ph idx="1"/>
          </p:nvPr>
        </p:nvSpPr>
        <p:spPr>
          <a:xfrm>
            <a:off x="-2333" y="1774372"/>
            <a:ext cx="4902807" cy="3348044"/>
          </a:xfrm>
        </p:spPr>
        <p:txBody>
          <a:bodyPr anchor="t">
            <a:normAutofit/>
          </a:bodyPr>
          <a:lstStyle/>
          <a:p>
            <a:pPr>
              <a:lnSpc>
                <a:spcPct val="70000"/>
              </a:lnSpc>
            </a:pPr>
            <a:r>
              <a:rPr lang="en-GB" dirty="0">
                <a:solidFill>
                  <a:schemeClr val="accent1"/>
                </a:solidFill>
                <a:latin typeface="+mj-lt"/>
              </a:rPr>
              <a:t>Two characteristics distinguish teams from groups</a:t>
            </a:r>
          </a:p>
          <a:p>
            <a:pPr marL="971550" lvl="1" indent="-514350">
              <a:lnSpc>
                <a:spcPct val="70000"/>
              </a:lnSpc>
              <a:buFont typeface="+mj-lt"/>
              <a:buAutoNum type="arabicPeriod"/>
            </a:pPr>
            <a:r>
              <a:rPr lang="en-GB" sz="2800" dirty="0">
                <a:solidFill>
                  <a:schemeClr val="accent1"/>
                </a:solidFill>
                <a:latin typeface="+mj-lt"/>
              </a:rPr>
              <a:t>Intensity with which team members work together</a:t>
            </a:r>
          </a:p>
          <a:p>
            <a:pPr marL="971550" lvl="1" indent="-514350">
              <a:lnSpc>
                <a:spcPct val="70000"/>
              </a:lnSpc>
              <a:buFont typeface="+mj-lt"/>
              <a:buAutoNum type="arabicPeriod"/>
            </a:pPr>
            <a:r>
              <a:rPr lang="en-GB" sz="2800" dirty="0">
                <a:solidFill>
                  <a:schemeClr val="accent1"/>
                </a:solidFill>
                <a:latin typeface="+mj-lt"/>
              </a:rPr>
              <a:t>Presence of a specific, overriding team goal or objective</a:t>
            </a:r>
            <a:endParaRPr lang="en-IE" sz="2800" dirty="0">
              <a:solidFill>
                <a:schemeClr val="accent1"/>
              </a:solidFill>
              <a:latin typeface="+mj-lt"/>
            </a:endParaRPr>
          </a:p>
        </p:txBody>
      </p:sp>
    </p:spTree>
    <p:extLst>
      <p:ext uri="{BB962C8B-B14F-4D97-AF65-F5344CB8AC3E}">
        <p14:creationId xmlns:p14="http://schemas.microsoft.com/office/powerpoint/2010/main" val="276875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tree, outdoor, plant&#10;&#10;Description automatically generated">
            <a:extLst>
              <a:ext uri="{FF2B5EF4-FFF2-40B4-BE49-F238E27FC236}">
                <a16:creationId xmlns:a16="http://schemas.microsoft.com/office/drawing/2014/main" id="{6D62321B-E242-4D86-BAC2-A40DE83C0CCD}"/>
              </a:ext>
            </a:extLst>
          </p:cNvPr>
          <p:cNvPicPr>
            <a:picLocks noChangeAspect="1"/>
          </p:cNvPicPr>
          <p:nvPr/>
        </p:nvPicPr>
        <p:blipFill rotWithShape="1">
          <a:blip r:embed="rId2">
            <a:extLst>
              <a:ext uri="{28A0092B-C50C-407E-A947-70E740481C1C}">
                <a14:useLocalDpi xmlns:a14="http://schemas.microsoft.com/office/drawing/2010/main" val="0"/>
              </a:ext>
            </a:extLst>
          </a:blip>
          <a:srcRect t="20410"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5DE6FE-A833-45F6-BD19-EE01E09DD40C}"/>
              </a:ext>
            </a:extLst>
          </p:cNvPr>
          <p:cNvSpPr>
            <a:spLocks noGrp="1"/>
          </p:cNvSpPr>
          <p:nvPr>
            <p:ph type="title"/>
          </p:nvPr>
        </p:nvSpPr>
        <p:spPr>
          <a:xfrm>
            <a:off x="0" y="498025"/>
            <a:ext cx="5113538" cy="1043409"/>
          </a:xfrm>
        </p:spPr>
        <p:txBody>
          <a:bodyPr>
            <a:noAutofit/>
          </a:bodyPr>
          <a:lstStyle/>
          <a:p>
            <a:pPr algn="ctr"/>
            <a:r>
              <a:rPr lang="en-IE" sz="4000" b="1" dirty="0">
                <a:solidFill>
                  <a:schemeClr val="accent1"/>
                </a:solidFill>
              </a:rPr>
              <a:t>Groups &amp; Teams as</a:t>
            </a:r>
            <a:br>
              <a:rPr lang="en-IE" sz="4000" b="1" dirty="0">
                <a:solidFill>
                  <a:schemeClr val="accent1"/>
                </a:solidFill>
              </a:rPr>
            </a:br>
            <a:r>
              <a:rPr lang="en-IE" sz="4000" b="1" dirty="0">
                <a:solidFill>
                  <a:schemeClr val="accent1"/>
                </a:solidFill>
              </a:rPr>
              <a:t>Performance Enhancers</a:t>
            </a:r>
          </a:p>
        </p:txBody>
      </p:sp>
      <p:sp>
        <p:nvSpPr>
          <p:cNvPr id="3" name="Content Placeholder 2">
            <a:extLst>
              <a:ext uri="{FF2B5EF4-FFF2-40B4-BE49-F238E27FC236}">
                <a16:creationId xmlns:a16="http://schemas.microsoft.com/office/drawing/2014/main" id="{641A3172-C52C-4387-B39B-B5C4EDE510FE}"/>
              </a:ext>
            </a:extLst>
          </p:cNvPr>
          <p:cNvSpPr>
            <a:spLocks noGrp="1"/>
          </p:cNvSpPr>
          <p:nvPr>
            <p:ph idx="1"/>
          </p:nvPr>
        </p:nvSpPr>
        <p:spPr>
          <a:xfrm>
            <a:off x="0" y="2039449"/>
            <a:ext cx="4856085" cy="3392432"/>
          </a:xfrm>
        </p:spPr>
        <p:txBody>
          <a:bodyPr anchor="t">
            <a:normAutofit/>
          </a:bodyPr>
          <a:lstStyle/>
          <a:p>
            <a:pPr>
              <a:lnSpc>
                <a:spcPct val="70000"/>
              </a:lnSpc>
            </a:pPr>
            <a:r>
              <a:rPr lang="en-IE" dirty="0">
                <a:solidFill>
                  <a:schemeClr val="accent1"/>
                </a:solidFill>
                <a:latin typeface="+mj-lt"/>
              </a:rPr>
              <a:t>Advantage of synergy</a:t>
            </a:r>
          </a:p>
          <a:p>
            <a:pPr lvl="1">
              <a:lnSpc>
                <a:spcPct val="70000"/>
              </a:lnSpc>
            </a:pPr>
            <a:r>
              <a:rPr lang="en-GB" sz="2600" dirty="0">
                <a:solidFill>
                  <a:schemeClr val="accent1"/>
                </a:solidFill>
                <a:latin typeface="+mj-lt"/>
              </a:rPr>
              <a:t>People working in a group can produce more outputs than would have been produced if each person had worked separately</a:t>
            </a:r>
            <a:endParaRPr lang="en-IE" sz="2600" dirty="0">
              <a:solidFill>
                <a:schemeClr val="accent1"/>
              </a:solidFill>
              <a:latin typeface="+mj-lt"/>
            </a:endParaRPr>
          </a:p>
        </p:txBody>
      </p:sp>
    </p:spTree>
    <p:extLst>
      <p:ext uri="{BB962C8B-B14F-4D97-AF65-F5344CB8AC3E}">
        <p14:creationId xmlns:p14="http://schemas.microsoft.com/office/powerpoint/2010/main" val="17838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posing for a photo&#10;&#10;Description automatically generated">
            <a:extLst>
              <a:ext uri="{FF2B5EF4-FFF2-40B4-BE49-F238E27FC236}">
                <a16:creationId xmlns:a16="http://schemas.microsoft.com/office/drawing/2014/main" id="{271E710D-E2CF-413D-B87D-F2D3B0DBB86F}"/>
              </a:ext>
            </a:extLst>
          </p:cNvPr>
          <p:cNvPicPr>
            <a:picLocks noChangeAspect="1"/>
          </p:cNvPicPr>
          <p:nvPr/>
        </p:nvPicPr>
        <p:blipFill rotWithShape="1">
          <a:blip r:embed="rId2">
            <a:extLst>
              <a:ext uri="{28A0092B-C50C-407E-A947-70E740481C1C}">
                <a14:useLocalDpi xmlns:a14="http://schemas.microsoft.com/office/drawing/2010/main" val="0"/>
              </a:ext>
            </a:extLst>
          </a:blip>
          <a:srcRect r="9496" b="909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EBD1B4-1D34-40A4-BE2E-1136D3ED5A1F}"/>
              </a:ext>
            </a:extLst>
          </p:cNvPr>
          <p:cNvSpPr>
            <a:spLocks noGrp="1"/>
          </p:cNvSpPr>
          <p:nvPr>
            <p:ph type="title"/>
          </p:nvPr>
        </p:nvSpPr>
        <p:spPr>
          <a:xfrm>
            <a:off x="-2333" y="365487"/>
            <a:ext cx="5033639" cy="1043409"/>
          </a:xfrm>
        </p:spPr>
        <p:txBody>
          <a:bodyPr>
            <a:noAutofit/>
          </a:bodyPr>
          <a:lstStyle/>
          <a:p>
            <a:pPr algn="ctr"/>
            <a:r>
              <a:rPr lang="en-IE" sz="4000" b="1" dirty="0">
                <a:solidFill>
                  <a:schemeClr val="accent1"/>
                </a:solidFill>
              </a:rPr>
              <a:t>Groups &amp; Teams as</a:t>
            </a:r>
            <a:br>
              <a:rPr lang="en-IE" sz="4000" b="1" dirty="0">
                <a:solidFill>
                  <a:schemeClr val="accent1"/>
                </a:solidFill>
              </a:rPr>
            </a:br>
            <a:r>
              <a:rPr lang="en-IE" sz="4000" b="1" dirty="0">
                <a:solidFill>
                  <a:schemeClr val="accent1"/>
                </a:solidFill>
              </a:rPr>
              <a:t>Performance Enhancers</a:t>
            </a:r>
          </a:p>
        </p:txBody>
      </p:sp>
      <p:sp>
        <p:nvSpPr>
          <p:cNvPr id="3" name="Content Placeholder 2">
            <a:extLst>
              <a:ext uri="{FF2B5EF4-FFF2-40B4-BE49-F238E27FC236}">
                <a16:creationId xmlns:a16="http://schemas.microsoft.com/office/drawing/2014/main" id="{151B1C5C-E19E-43D6-A94C-7F1C15A4D6FC}"/>
              </a:ext>
            </a:extLst>
          </p:cNvPr>
          <p:cNvSpPr>
            <a:spLocks noGrp="1"/>
          </p:cNvSpPr>
          <p:nvPr>
            <p:ph idx="1"/>
          </p:nvPr>
        </p:nvSpPr>
        <p:spPr>
          <a:xfrm>
            <a:off x="-1" y="1669002"/>
            <a:ext cx="4909351" cy="4169268"/>
          </a:xfrm>
        </p:spPr>
        <p:txBody>
          <a:bodyPr anchor="t">
            <a:normAutofit/>
          </a:bodyPr>
          <a:lstStyle/>
          <a:p>
            <a:pPr>
              <a:lnSpc>
                <a:spcPct val="70000"/>
              </a:lnSpc>
            </a:pPr>
            <a:r>
              <a:rPr lang="en-GB" sz="1800" dirty="0">
                <a:solidFill>
                  <a:schemeClr val="accent1"/>
                </a:solidFill>
                <a:latin typeface="+mj-lt"/>
              </a:rPr>
              <a:t>Factors that contribute to synergy</a:t>
            </a:r>
          </a:p>
          <a:p>
            <a:pPr lvl="1">
              <a:lnSpc>
                <a:spcPct val="70000"/>
              </a:lnSpc>
            </a:pPr>
            <a:r>
              <a:rPr lang="en-GB" sz="1800" dirty="0">
                <a:solidFill>
                  <a:schemeClr val="accent1"/>
                </a:solidFill>
                <a:latin typeface="+mj-lt"/>
              </a:rPr>
              <a:t>Ability of group members to bounce ideas off one another</a:t>
            </a:r>
          </a:p>
          <a:p>
            <a:pPr lvl="1">
              <a:lnSpc>
                <a:spcPct val="70000"/>
              </a:lnSpc>
            </a:pPr>
            <a:r>
              <a:rPr lang="en-GB" sz="1800" dirty="0">
                <a:solidFill>
                  <a:schemeClr val="accent1"/>
                </a:solidFill>
                <a:latin typeface="+mj-lt"/>
              </a:rPr>
              <a:t>To correct one another’s mistakes</a:t>
            </a:r>
          </a:p>
          <a:p>
            <a:pPr lvl="1">
              <a:lnSpc>
                <a:spcPct val="70000"/>
              </a:lnSpc>
            </a:pPr>
            <a:r>
              <a:rPr lang="en-GB" sz="1800" dirty="0">
                <a:solidFill>
                  <a:schemeClr val="accent1"/>
                </a:solidFill>
                <a:latin typeface="+mj-lt"/>
              </a:rPr>
              <a:t>To bring a diverse knowledge base to bear on a problem</a:t>
            </a:r>
          </a:p>
          <a:p>
            <a:pPr lvl="1">
              <a:lnSpc>
                <a:spcPct val="70000"/>
              </a:lnSpc>
            </a:pPr>
            <a:r>
              <a:rPr lang="en-GB" sz="1800" dirty="0">
                <a:solidFill>
                  <a:schemeClr val="accent1"/>
                </a:solidFill>
                <a:latin typeface="+mj-lt"/>
              </a:rPr>
              <a:t>To accomplish work that is too vast for any one individual to achieve</a:t>
            </a:r>
            <a:endParaRPr lang="en-IE" sz="1800" dirty="0">
              <a:solidFill>
                <a:schemeClr val="accent1"/>
              </a:solidFill>
              <a:latin typeface="+mj-lt"/>
            </a:endParaRPr>
          </a:p>
          <a:p>
            <a:pPr>
              <a:lnSpc>
                <a:spcPct val="70000"/>
              </a:lnSpc>
            </a:pPr>
            <a:r>
              <a:rPr lang="en-GB" sz="1800" dirty="0">
                <a:solidFill>
                  <a:schemeClr val="accent1"/>
                </a:solidFill>
                <a:latin typeface="+mj-lt"/>
              </a:rPr>
              <a:t>To take advantage of the potential for synergy, managers need to make sure groups are composed of members who have complementary skills and knowledge relevant to the </a:t>
            </a:r>
            <a:r>
              <a:rPr lang="en-IE" sz="1800" dirty="0">
                <a:solidFill>
                  <a:schemeClr val="accent1"/>
                </a:solidFill>
                <a:latin typeface="+mj-lt"/>
              </a:rPr>
              <a:t>group’s work</a:t>
            </a:r>
            <a:endParaRPr lang="en-GB" sz="1800" dirty="0">
              <a:solidFill>
                <a:schemeClr val="accent1"/>
              </a:solidFill>
              <a:latin typeface="+mj-lt"/>
            </a:endParaRPr>
          </a:p>
        </p:txBody>
      </p:sp>
    </p:spTree>
    <p:extLst>
      <p:ext uri="{BB962C8B-B14F-4D97-AF65-F5344CB8AC3E}">
        <p14:creationId xmlns:p14="http://schemas.microsoft.com/office/powerpoint/2010/main" val="68139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8F4B-6AED-4A18-A0A6-1BC6F5D25CB2}"/>
              </a:ext>
            </a:extLst>
          </p:cNvPr>
          <p:cNvSpPr>
            <a:spLocks noGrp="1"/>
          </p:cNvSpPr>
          <p:nvPr>
            <p:ph type="title"/>
          </p:nvPr>
        </p:nvSpPr>
        <p:spPr>
          <a:xfrm>
            <a:off x="1309944" y="69973"/>
            <a:ext cx="4615529" cy="1676603"/>
          </a:xfrm>
        </p:spPr>
        <p:txBody>
          <a:bodyPr>
            <a:normAutofit/>
          </a:bodyPr>
          <a:lstStyle/>
          <a:p>
            <a:pPr algn="ctr"/>
            <a:r>
              <a:rPr lang="en-IE" b="1" dirty="0">
                <a:solidFill>
                  <a:schemeClr val="accent1"/>
                </a:solidFill>
              </a:rPr>
              <a:t>Perspective</a:t>
            </a:r>
          </a:p>
        </p:txBody>
      </p:sp>
      <p:sp>
        <p:nvSpPr>
          <p:cNvPr id="3" name="Content Placeholder 2">
            <a:extLst>
              <a:ext uri="{FF2B5EF4-FFF2-40B4-BE49-F238E27FC236}">
                <a16:creationId xmlns:a16="http://schemas.microsoft.com/office/drawing/2014/main" id="{00895104-8ED6-4EE9-8311-0C4686C5431B}"/>
              </a:ext>
            </a:extLst>
          </p:cNvPr>
          <p:cNvSpPr>
            <a:spLocks noGrp="1"/>
          </p:cNvSpPr>
          <p:nvPr>
            <p:ph idx="1"/>
          </p:nvPr>
        </p:nvSpPr>
        <p:spPr>
          <a:xfrm>
            <a:off x="0" y="1873189"/>
            <a:ext cx="7235419" cy="5295530"/>
          </a:xfrm>
        </p:spPr>
        <p:txBody>
          <a:bodyPr>
            <a:normAutofit/>
          </a:bodyPr>
          <a:lstStyle/>
          <a:p>
            <a:r>
              <a:rPr lang="en-GB" dirty="0">
                <a:solidFill>
                  <a:schemeClr val="accent1"/>
                </a:solidFill>
                <a:latin typeface="+mj-lt"/>
              </a:rPr>
              <a:t>De re </a:t>
            </a:r>
            <a:r>
              <a:rPr lang="en-GB" dirty="0" err="1">
                <a:solidFill>
                  <a:schemeClr val="accent1"/>
                </a:solidFill>
                <a:latin typeface="+mj-lt"/>
              </a:rPr>
              <a:t>Rustica</a:t>
            </a:r>
            <a:r>
              <a:rPr lang="en-GB" dirty="0">
                <a:solidFill>
                  <a:schemeClr val="accent1"/>
                </a:solidFill>
                <a:latin typeface="+mj-lt"/>
              </a:rPr>
              <a:t>, 1 AD, Columella – outlined guidelines for the treatment and management of slaves. </a:t>
            </a:r>
          </a:p>
          <a:p>
            <a:pPr lvl="1"/>
            <a:r>
              <a:rPr lang="en-GB" dirty="0">
                <a:solidFill>
                  <a:schemeClr val="accent1"/>
                </a:solidFill>
                <a:latin typeface="+mj-lt"/>
              </a:rPr>
              <a:t>‘People will respond most positively, he reasoned, if you treat them well and give them some promise of reward. “Such justice and consideration on the part of the owner contributes greatly to the increase of his estate.”</a:t>
            </a:r>
          </a:p>
        </p:txBody>
      </p:sp>
      <p:pic>
        <p:nvPicPr>
          <p:cNvPr id="5" name="Picture 4" descr="A cover of a book&#10;&#10;Description automatically generated with low confidence">
            <a:extLst>
              <a:ext uri="{FF2B5EF4-FFF2-40B4-BE49-F238E27FC236}">
                <a16:creationId xmlns:a16="http://schemas.microsoft.com/office/drawing/2014/main" id="{24B73E32-0144-48A0-93BF-215C31CF69B0}"/>
              </a:ext>
            </a:extLst>
          </p:cNvPr>
          <p:cNvPicPr>
            <a:picLocks noChangeAspect="1"/>
          </p:cNvPicPr>
          <p:nvPr/>
        </p:nvPicPr>
        <p:blipFill rotWithShape="1">
          <a:blip r:embed="rId2">
            <a:extLst>
              <a:ext uri="{28A0092B-C50C-407E-A947-70E740481C1C}">
                <a14:useLocalDpi xmlns:a14="http://schemas.microsoft.com/office/drawing/2010/main" val="0"/>
              </a:ext>
            </a:extLst>
          </a:blip>
          <a:srcRect t="4429" b="3094"/>
          <a:stretch/>
        </p:blipFill>
        <p:spPr>
          <a:xfrm>
            <a:off x="7419974" y="0"/>
            <a:ext cx="4772025" cy="6858000"/>
          </a:xfrm>
          <a:prstGeom prst="rect">
            <a:avLst/>
          </a:prstGeom>
          <a:effectLst/>
        </p:spPr>
      </p:pic>
    </p:spTree>
    <p:extLst>
      <p:ext uri="{BB962C8B-B14F-4D97-AF65-F5344CB8AC3E}">
        <p14:creationId xmlns:p14="http://schemas.microsoft.com/office/powerpoint/2010/main" val="3713284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3DDB-98D4-4A4F-899F-33F436DA55B8}"/>
              </a:ext>
            </a:extLst>
          </p:cNvPr>
          <p:cNvSpPr>
            <a:spLocks noGrp="1"/>
          </p:cNvSpPr>
          <p:nvPr>
            <p:ph type="title"/>
          </p:nvPr>
        </p:nvSpPr>
        <p:spPr>
          <a:xfrm>
            <a:off x="2030026" y="255578"/>
            <a:ext cx="8131945" cy="1298013"/>
          </a:xfrm>
        </p:spPr>
        <p:txBody>
          <a:bodyPr vert="horz" lIns="91440" tIns="45720" rIns="91440" bIns="45720" rtlCol="0" anchor="b">
            <a:noAutofit/>
          </a:bodyPr>
          <a:lstStyle/>
          <a:p>
            <a:pPr algn="ctr"/>
            <a:r>
              <a:rPr lang="en-US" b="1" dirty="0">
                <a:solidFill>
                  <a:schemeClr val="accent1"/>
                </a:solidFill>
              </a:rPr>
              <a:t>Groups’ &amp; Teams’ Contributions to</a:t>
            </a:r>
            <a:br>
              <a:rPr lang="en-US" b="1" dirty="0">
                <a:solidFill>
                  <a:schemeClr val="accent1"/>
                </a:solidFill>
              </a:rPr>
            </a:br>
            <a:r>
              <a:rPr lang="en-US" b="1" dirty="0">
                <a:solidFill>
                  <a:schemeClr val="accent1"/>
                </a:solidFill>
              </a:rPr>
              <a:t>Organisational Effectiveness</a:t>
            </a:r>
          </a:p>
        </p:txBody>
      </p:sp>
      <p:pic>
        <p:nvPicPr>
          <p:cNvPr id="6" name="Content Placeholder 5" descr="Diagram&#10;&#10;Description automatically generated">
            <a:extLst>
              <a:ext uri="{FF2B5EF4-FFF2-40B4-BE49-F238E27FC236}">
                <a16:creationId xmlns:a16="http://schemas.microsoft.com/office/drawing/2014/main" id="{08EC5B09-02BE-4EA8-BC2D-A2C8DFA38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8476"/>
            <a:ext cx="10515599" cy="4311395"/>
          </a:xfrm>
          <a:prstGeom prst="rect">
            <a:avLst/>
          </a:prstGeom>
        </p:spPr>
      </p:pic>
    </p:spTree>
    <p:extLst>
      <p:ext uri="{BB962C8B-B14F-4D97-AF65-F5344CB8AC3E}">
        <p14:creationId xmlns:p14="http://schemas.microsoft.com/office/powerpoint/2010/main" val="17601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4655BEF5-FDE9-482C-8C68-31B6BAA93148}"/>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2367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86CE50-8388-4B26-8FFD-878C7D3BF38C}"/>
              </a:ext>
            </a:extLst>
          </p:cNvPr>
          <p:cNvSpPr>
            <a:spLocks noGrp="1"/>
          </p:cNvSpPr>
          <p:nvPr>
            <p:ph type="title"/>
          </p:nvPr>
        </p:nvSpPr>
        <p:spPr>
          <a:xfrm>
            <a:off x="-88777" y="365487"/>
            <a:ext cx="5439527" cy="1043409"/>
          </a:xfrm>
        </p:spPr>
        <p:txBody>
          <a:bodyPr>
            <a:noAutofit/>
          </a:bodyPr>
          <a:lstStyle/>
          <a:p>
            <a:pPr algn="ctr"/>
            <a:r>
              <a:rPr lang="en-IE" sz="3600" b="1" dirty="0">
                <a:solidFill>
                  <a:schemeClr val="accent1"/>
                </a:solidFill>
              </a:rPr>
              <a:t>Groups &amp; Teams and</a:t>
            </a:r>
            <a:br>
              <a:rPr lang="en-IE" sz="3600" b="1" dirty="0">
                <a:solidFill>
                  <a:schemeClr val="accent1"/>
                </a:solidFill>
              </a:rPr>
            </a:br>
            <a:r>
              <a:rPr lang="en-IE" sz="3600" b="1" dirty="0">
                <a:solidFill>
                  <a:schemeClr val="accent1"/>
                </a:solidFill>
              </a:rPr>
              <a:t>Responsiveness to Customers</a:t>
            </a:r>
          </a:p>
        </p:txBody>
      </p:sp>
      <p:sp>
        <p:nvSpPr>
          <p:cNvPr id="3" name="Content Placeholder 2">
            <a:extLst>
              <a:ext uri="{FF2B5EF4-FFF2-40B4-BE49-F238E27FC236}">
                <a16:creationId xmlns:a16="http://schemas.microsoft.com/office/drawing/2014/main" id="{175F7EC3-E882-40E5-B40E-DDC3162A23D2}"/>
              </a:ext>
            </a:extLst>
          </p:cNvPr>
          <p:cNvSpPr>
            <a:spLocks noGrp="1"/>
          </p:cNvSpPr>
          <p:nvPr>
            <p:ph idx="1"/>
          </p:nvPr>
        </p:nvSpPr>
        <p:spPr>
          <a:xfrm>
            <a:off x="-2333" y="1774372"/>
            <a:ext cx="5142504" cy="3880566"/>
          </a:xfrm>
        </p:spPr>
        <p:txBody>
          <a:bodyPr anchor="t">
            <a:normAutofit/>
          </a:bodyPr>
          <a:lstStyle/>
          <a:p>
            <a:pPr>
              <a:lnSpc>
                <a:spcPct val="70000"/>
              </a:lnSpc>
            </a:pPr>
            <a:r>
              <a:rPr lang="en-GB" sz="2600" dirty="0">
                <a:solidFill>
                  <a:schemeClr val="accent1"/>
                </a:solidFill>
                <a:latin typeface="+mj-lt"/>
              </a:rPr>
              <a:t>Difficult to achieve given the many constraints such as s</a:t>
            </a:r>
            <a:r>
              <a:rPr lang="en-IE" sz="2600" dirty="0">
                <a:solidFill>
                  <a:schemeClr val="accent1"/>
                </a:solidFill>
                <a:latin typeface="+mj-lt"/>
              </a:rPr>
              <a:t>safety issues, regulations, costs</a:t>
            </a:r>
          </a:p>
          <a:p>
            <a:pPr>
              <a:lnSpc>
                <a:spcPct val="70000"/>
              </a:lnSpc>
            </a:pPr>
            <a:r>
              <a:rPr lang="en-GB" sz="2600" dirty="0">
                <a:solidFill>
                  <a:schemeClr val="accent1"/>
                </a:solidFill>
                <a:latin typeface="+mj-lt"/>
              </a:rPr>
              <a:t>Cross-functional teams can provide the wide variety of skills needed to </a:t>
            </a:r>
            <a:r>
              <a:rPr lang="en-IE" sz="2600" dirty="0">
                <a:solidFill>
                  <a:schemeClr val="accent1"/>
                </a:solidFill>
                <a:latin typeface="+mj-lt"/>
              </a:rPr>
              <a:t>meet customer demands</a:t>
            </a:r>
          </a:p>
          <a:p>
            <a:pPr lvl="1">
              <a:lnSpc>
                <a:spcPct val="70000"/>
              </a:lnSpc>
            </a:pPr>
            <a:r>
              <a:rPr lang="en-GB" sz="2600" dirty="0">
                <a:solidFill>
                  <a:schemeClr val="accent1"/>
                </a:solidFill>
                <a:latin typeface="+mj-lt"/>
              </a:rPr>
              <a:t>Teams consist of members of different departments</a:t>
            </a:r>
            <a:endParaRPr lang="en-IE" sz="2600" dirty="0">
              <a:solidFill>
                <a:schemeClr val="accent1"/>
              </a:solidFill>
              <a:latin typeface="+mj-lt"/>
            </a:endParaRPr>
          </a:p>
        </p:txBody>
      </p:sp>
    </p:spTree>
    <p:extLst>
      <p:ext uri="{BB962C8B-B14F-4D97-AF65-F5344CB8AC3E}">
        <p14:creationId xmlns:p14="http://schemas.microsoft.com/office/powerpoint/2010/main" val="308725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Pod, electronics, computer&#10;&#10;Description automatically generated">
            <a:extLst>
              <a:ext uri="{FF2B5EF4-FFF2-40B4-BE49-F238E27FC236}">
                <a16:creationId xmlns:a16="http://schemas.microsoft.com/office/drawing/2014/main" id="{76F3237E-C7BF-435C-A1A5-EAF4F5DD62A9}"/>
              </a:ext>
            </a:extLst>
          </p:cNvPr>
          <p:cNvPicPr>
            <a:picLocks noChangeAspect="1"/>
          </p:cNvPicPr>
          <p:nvPr/>
        </p:nvPicPr>
        <p:blipFill rotWithShape="1">
          <a:blip r:embed="rId2">
            <a:extLst>
              <a:ext uri="{28A0092B-C50C-407E-A947-70E740481C1C}">
                <a14:useLocalDpi xmlns:a14="http://schemas.microsoft.com/office/drawing/2010/main" val="0"/>
              </a:ext>
            </a:extLst>
          </a:blip>
          <a:srcRect t="7510" r="9091" b="158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B1ED33-55B8-4324-9B01-C981CD72826A}"/>
              </a:ext>
            </a:extLst>
          </p:cNvPr>
          <p:cNvSpPr>
            <a:spLocks noGrp="1"/>
          </p:cNvSpPr>
          <p:nvPr>
            <p:ph type="title"/>
          </p:nvPr>
        </p:nvSpPr>
        <p:spPr>
          <a:xfrm>
            <a:off x="63578" y="319313"/>
            <a:ext cx="4812885" cy="1043409"/>
          </a:xfrm>
        </p:spPr>
        <p:txBody>
          <a:bodyPr>
            <a:noAutofit/>
          </a:bodyPr>
          <a:lstStyle/>
          <a:p>
            <a:pPr algn="ctr"/>
            <a:r>
              <a:rPr lang="en-IE" b="1" dirty="0">
                <a:solidFill>
                  <a:schemeClr val="accent1"/>
                </a:solidFill>
              </a:rPr>
              <a:t>Teams &amp; Innovation</a:t>
            </a:r>
          </a:p>
        </p:txBody>
      </p:sp>
      <p:sp>
        <p:nvSpPr>
          <p:cNvPr id="3" name="Content Placeholder 2">
            <a:extLst>
              <a:ext uri="{FF2B5EF4-FFF2-40B4-BE49-F238E27FC236}">
                <a16:creationId xmlns:a16="http://schemas.microsoft.com/office/drawing/2014/main" id="{156A7702-E697-4A83-9D5B-AF68E8265775}"/>
              </a:ext>
            </a:extLst>
          </p:cNvPr>
          <p:cNvSpPr>
            <a:spLocks noGrp="1"/>
          </p:cNvSpPr>
          <p:nvPr>
            <p:ph idx="1"/>
          </p:nvPr>
        </p:nvSpPr>
        <p:spPr>
          <a:xfrm>
            <a:off x="-2333" y="1434890"/>
            <a:ext cx="4716376" cy="3847324"/>
          </a:xfrm>
        </p:spPr>
        <p:txBody>
          <a:bodyPr anchor="t">
            <a:normAutofit/>
          </a:bodyPr>
          <a:lstStyle/>
          <a:p>
            <a:pPr>
              <a:lnSpc>
                <a:spcPct val="70000"/>
              </a:lnSpc>
            </a:pPr>
            <a:r>
              <a:rPr lang="en-IE" sz="2600" dirty="0">
                <a:solidFill>
                  <a:schemeClr val="accent1"/>
                </a:solidFill>
                <a:latin typeface="+mj-lt"/>
              </a:rPr>
              <a:t>Innovation</a:t>
            </a:r>
          </a:p>
          <a:p>
            <a:pPr lvl="1">
              <a:lnSpc>
                <a:spcPct val="70000"/>
              </a:lnSpc>
            </a:pPr>
            <a:r>
              <a:rPr lang="en-GB" sz="2200" dirty="0">
                <a:solidFill>
                  <a:schemeClr val="accent1"/>
                </a:solidFill>
                <a:latin typeface="+mj-lt"/>
              </a:rPr>
              <a:t>The creative development of new products, new technologies, new services, or new </a:t>
            </a:r>
            <a:r>
              <a:rPr lang="en-IE" sz="2200" dirty="0">
                <a:solidFill>
                  <a:schemeClr val="accent1"/>
                </a:solidFill>
                <a:latin typeface="+mj-lt"/>
              </a:rPr>
              <a:t>organisational structures</a:t>
            </a:r>
          </a:p>
          <a:p>
            <a:pPr lvl="1">
              <a:lnSpc>
                <a:spcPct val="70000"/>
              </a:lnSpc>
            </a:pPr>
            <a:r>
              <a:rPr lang="en-GB" sz="2200" dirty="0">
                <a:solidFill>
                  <a:schemeClr val="accent1"/>
                </a:solidFill>
                <a:latin typeface="+mj-lt"/>
              </a:rPr>
              <a:t>Individuals rarely possess the wide variety of skills needed for successful </a:t>
            </a:r>
            <a:r>
              <a:rPr lang="en-IE" sz="2200" dirty="0">
                <a:solidFill>
                  <a:schemeClr val="accent1"/>
                </a:solidFill>
                <a:latin typeface="+mj-lt"/>
              </a:rPr>
              <a:t>innovation</a:t>
            </a:r>
          </a:p>
          <a:p>
            <a:pPr lvl="1">
              <a:lnSpc>
                <a:spcPct val="70000"/>
              </a:lnSpc>
            </a:pPr>
            <a:r>
              <a:rPr lang="en-GB" sz="2200" dirty="0">
                <a:solidFill>
                  <a:schemeClr val="accent1"/>
                </a:solidFill>
                <a:latin typeface="+mj-lt"/>
              </a:rPr>
              <a:t>Team members can uncover each other’s flaws and balance each other’s strengths </a:t>
            </a:r>
            <a:r>
              <a:rPr lang="en-IE" sz="2200" dirty="0">
                <a:solidFill>
                  <a:schemeClr val="accent1"/>
                </a:solidFill>
                <a:latin typeface="+mj-lt"/>
              </a:rPr>
              <a:t>and weaknesses</a:t>
            </a:r>
          </a:p>
          <a:p>
            <a:pPr lvl="1">
              <a:lnSpc>
                <a:spcPct val="70000"/>
              </a:lnSpc>
            </a:pPr>
            <a:r>
              <a:rPr lang="en-GB" sz="2200" dirty="0">
                <a:solidFill>
                  <a:schemeClr val="accent1"/>
                </a:solidFill>
                <a:latin typeface="+mj-lt"/>
              </a:rPr>
              <a:t>Managers should empower the team and make it accountable               for the innovation </a:t>
            </a:r>
            <a:r>
              <a:rPr lang="en-IE" sz="2200" dirty="0">
                <a:solidFill>
                  <a:schemeClr val="accent1"/>
                </a:solidFill>
                <a:latin typeface="+mj-lt"/>
              </a:rPr>
              <a:t>process</a:t>
            </a:r>
          </a:p>
        </p:txBody>
      </p:sp>
    </p:spTree>
    <p:extLst>
      <p:ext uri="{BB962C8B-B14F-4D97-AF65-F5344CB8AC3E}">
        <p14:creationId xmlns:p14="http://schemas.microsoft.com/office/powerpoint/2010/main" val="76598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sky, sport, athletic game&#10;&#10;Description automatically generated">
            <a:extLst>
              <a:ext uri="{FF2B5EF4-FFF2-40B4-BE49-F238E27FC236}">
                <a16:creationId xmlns:a16="http://schemas.microsoft.com/office/drawing/2014/main" id="{E2187C7D-D652-4600-84C9-96AE41E360B5}"/>
              </a:ext>
            </a:extLst>
          </p:cNvPr>
          <p:cNvPicPr>
            <a:picLocks noChangeAspect="1"/>
          </p:cNvPicPr>
          <p:nvPr/>
        </p:nvPicPr>
        <p:blipFill rotWithShape="1">
          <a:blip r:embed="rId2">
            <a:extLst>
              <a:ext uri="{28A0092B-C50C-407E-A947-70E740481C1C}">
                <a14:useLocalDpi xmlns:a14="http://schemas.microsoft.com/office/drawing/2010/main" val="0"/>
              </a:ext>
            </a:extLst>
          </a:blip>
          <a:srcRect t="6993" r="15959" b="2097"/>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B5E5A5-0187-4BC1-AE19-A144104B250B}"/>
              </a:ext>
            </a:extLst>
          </p:cNvPr>
          <p:cNvSpPr>
            <a:spLocks noGrp="1"/>
          </p:cNvSpPr>
          <p:nvPr>
            <p:ph type="title"/>
          </p:nvPr>
        </p:nvSpPr>
        <p:spPr>
          <a:xfrm>
            <a:off x="0" y="334647"/>
            <a:ext cx="4812885" cy="1105089"/>
          </a:xfrm>
        </p:spPr>
        <p:txBody>
          <a:bodyPr>
            <a:noAutofit/>
          </a:bodyPr>
          <a:lstStyle/>
          <a:p>
            <a:pPr algn="ctr"/>
            <a:r>
              <a:rPr lang="en-GB" b="1" dirty="0">
                <a:solidFill>
                  <a:schemeClr val="accent1"/>
                </a:solidFill>
              </a:rPr>
              <a:t>Groups &amp; Teams </a:t>
            </a:r>
            <a:br>
              <a:rPr lang="en-GB" b="1" dirty="0">
                <a:solidFill>
                  <a:schemeClr val="accent1"/>
                </a:solidFill>
              </a:rPr>
            </a:br>
            <a:r>
              <a:rPr lang="en-GB" b="1" dirty="0">
                <a:solidFill>
                  <a:schemeClr val="accent1"/>
                </a:solidFill>
              </a:rPr>
              <a:t>as Motivators</a:t>
            </a:r>
            <a:endParaRPr lang="en-IE" b="1" dirty="0">
              <a:solidFill>
                <a:schemeClr val="accent1"/>
              </a:solidFill>
            </a:endParaRPr>
          </a:p>
        </p:txBody>
      </p:sp>
      <p:sp>
        <p:nvSpPr>
          <p:cNvPr id="3" name="Content Placeholder 2">
            <a:extLst>
              <a:ext uri="{FF2B5EF4-FFF2-40B4-BE49-F238E27FC236}">
                <a16:creationId xmlns:a16="http://schemas.microsoft.com/office/drawing/2014/main" id="{7B4B3CB5-DF20-494E-9621-3A0F026170E8}"/>
              </a:ext>
            </a:extLst>
          </p:cNvPr>
          <p:cNvSpPr>
            <a:spLocks noGrp="1"/>
          </p:cNvSpPr>
          <p:nvPr>
            <p:ph idx="1"/>
          </p:nvPr>
        </p:nvSpPr>
        <p:spPr>
          <a:xfrm>
            <a:off x="-2333" y="1606859"/>
            <a:ext cx="4812885" cy="3852908"/>
          </a:xfrm>
        </p:spPr>
        <p:txBody>
          <a:bodyPr anchor="t">
            <a:normAutofit fontScale="85000" lnSpcReduction="10000"/>
          </a:bodyPr>
          <a:lstStyle/>
          <a:p>
            <a:r>
              <a:rPr lang="en-GB" sz="2600" dirty="0">
                <a:solidFill>
                  <a:schemeClr val="accent1"/>
                </a:solidFill>
                <a:latin typeface="+mj-lt"/>
              </a:rPr>
              <a:t>Members of groups, and particularly teams, are often better motivated and </a:t>
            </a:r>
            <a:r>
              <a:rPr lang="en-IE" sz="2600" dirty="0">
                <a:solidFill>
                  <a:schemeClr val="accent1"/>
                </a:solidFill>
                <a:latin typeface="+mj-lt"/>
              </a:rPr>
              <a:t>satisfied than individuals</a:t>
            </a:r>
          </a:p>
          <a:p>
            <a:pPr lvl="1"/>
            <a:r>
              <a:rPr lang="en-GB" sz="2600" dirty="0">
                <a:solidFill>
                  <a:schemeClr val="accent1"/>
                </a:solidFill>
                <a:latin typeface="+mj-lt"/>
              </a:rPr>
              <a:t>Team members are more motivated and satisfied than if they were working alone</a:t>
            </a:r>
          </a:p>
          <a:p>
            <a:pPr lvl="1"/>
            <a:r>
              <a:rPr lang="en-GB" sz="2600" dirty="0">
                <a:solidFill>
                  <a:schemeClr val="accent1"/>
                </a:solidFill>
                <a:latin typeface="+mj-lt"/>
              </a:rPr>
              <a:t>Team members can see the effect of their contribution to achieving team and </a:t>
            </a:r>
            <a:r>
              <a:rPr lang="en-IE" sz="2600" dirty="0">
                <a:solidFill>
                  <a:schemeClr val="accent1"/>
                </a:solidFill>
                <a:latin typeface="+mj-lt"/>
              </a:rPr>
              <a:t>organisational goals</a:t>
            </a:r>
          </a:p>
          <a:p>
            <a:pPr lvl="1"/>
            <a:r>
              <a:rPr lang="en-GB" sz="2600" dirty="0">
                <a:solidFill>
                  <a:schemeClr val="accent1"/>
                </a:solidFill>
                <a:latin typeface="+mj-lt"/>
              </a:rPr>
              <a:t>Teams provide needed social interaction and help employees cope with work-related                   </a:t>
            </a:r>
            <a:r>
              <a:rPr lang="en-IE" sz="2600" dirty="0">
                <a:solidFill>
                  <a:schemeClr val="accent1"/>
                </a:solidFill>
                <a:latin typeface="+mj-lt"/>
              </a:rPr>
              <a:t>stressors</a:t>
            </a:r>
          </a:p>
        </p:txBody>
      </p:sp>
    </p:spTree>
    <p:extLst>
      <p:ext uri="{BB962C8B-B14F-4D97-AF65-F5344CB8AC3E}">
        <p14:creationId xmlns:p14="http://schemas.microsoft.com/office/powerpoint/2010/main" val="4225878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E4120-5259-4020-AB3E-3FE835F1AC91}"/>
              </a:ext>
            </a:extLst>
          </p:cNvPr>
          <p:cNvSpPr>
            <a:spLocks noGrp="1"/>
          </p:cNvSpPr>
          <p:nvPr>
            <p:ph type="title"/>
          </p:nvPr>
        </p:nvSpPr>
        <p:spPr>
          <a:xfrm>
            <a:off x="1299469" y="365125"/>
            <a:ext cx="9593062" cy="1325563"/>
          </a:xfrm>
        </p:spPr>
        <p:txBody>
          <a:bodyPr/>
          <a:lstStyle/>
          <a:p>
            <a:pPr algn="ctr"/>
            <a:r>
              <a:rPr lang="en-GB" b="1" dirty="0">
                <a:solidFill>
                  <a:schemeClr val="accent1"/>
                </a:solidFill>
              </a:rPr>
              <a:t>Types of Groups &amp; Teams in Organisations</a:t>
            </a:r>
            <a:endParaRPr lang="en-IE" b="1" dirty="0">
              <a:solidFill>
                <a:schemeClr val="accent1"/>
              </a:solidFill>
            </a:endParaRPr>
          </a:p>
        </p:txBody>
      </p:sp>
      <p:graphicFrame>
        <p:nvGraphicFramePr>
          <p:cNvPr id="7" name="Content Placeholder 6">
            <a:extLst>
              <a:ext uri="{FF2B5EF4-FFF2-40B4-BE49-F238E27FC236}">
                <a16:creationId xmlns:a16="http://schemas.microsoft.com/office/drawing/2014/main" id="{863A593F-435A-4939-8058-51FAFAC390D8}"/>
              </a:ext>
            </a:extLst>
          </p:cNvPr>
          <p:cNvGraphicFramePr>
            <a:graphicFrameLocks noGrp="1"/>
          </p:cNvGraphicFramePr>
          <p:nvPr>
            <p:ph idx="1"/>
            <p:extLst>
              <p:ext uri="{D42A27DB-BD31-4B8C-83A1-F6EECF244321}">
                <p14:modId xmlns:p14="http://schemas.microsoft.com/office/powerpoint/2010/main" val="3750563654"/>
              </p:ext>
            </p:extLst>
          </p:nvPr>
        </p:nvGraphicFramePr>
        <p:xfrm>
          <a:off x="216763" y="1473694"/>
          <a:ext cx="11910134" cy="5202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2741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B48AD95-B680-4892-9334-4421BC758498}"/>
              </a:ext>
            </a:extLst>
          </p:cNvPr>
          <p:cNvPicPr>
            <a:picLocks noChangeAspect="1"/>
          </p:cNvPicPr>
          <p:nvPr/>
        </p:nvPicPr>
        <p:blipFill rotWithShape="1">
          <a:blip r:embed="rId2">
            <a:extLst>
              <a:ext uri="{28A0092B-C50C-407E-A947-70E740481C1C}">
                <a14:useLocalDpi xmlns:a14="http://schemas.microsoft.com/office/drawing/2010/main" val="0"/>
              </a:ext>
            </a:extLst>
          </a:blip>
          <a:srcRect r="9900" b="9092"/>
          <a:stretch/>
        </p:blipFill>
        <p:spPr>
          <a:xfrm>
            <a:off x="-1" y="10"/>
            <a:ext cx="1219200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E65509-2B76-4AE1-8FA5-4C7F28FC1551}"/>
              </a:ext>
            </a:extLst>
          </p:cNvPr>
          <p:cNvSpPr>
            <a:spLocks noGrp="1"/>
          </p:cNvSpPr>
          <p:nvPr>
            <p:ph type="title"/>
          </p:nvPr>
        </p:nvSpPr>
        <p:spPr>
          <a:xfrm>
            <a:off x="373953" y="281540"/>
            <a:ext cx="4062643" cy="1043409"/>
          </a:xfrm>
        </p:spPr>
        <p:txBody>
          <a:bodyPr>
            <a:normAutofit fontScale="90000"/>
          </a:bodyPr>
          <a:lstStyle/>
          <a:p>
            <a:pPr algn="ctr"/>
            <a:r>
              <a:rPr lang="en-GB" b="1" dirty="0">
                <a:solidFill>
                  <a:schemeClr val="accent1"/>
                </a:solidFill>
              </a:rPr>
              <a:t>Types of</a:t>
            </a:r>
            <a:br>
              <a:rPr lang="en-GB" b="1" dirty="0">
                <a:solidFill>
                  <a:schemeClr val="accent1"/>
                </a:solidFill>
              </a:rPr>
            </a:br>
            <a:r>
              <a:rPr lang="en-GB" b="1" dirty="0">
                <a:solidFill>
                  <a:schemeClr val="accent1"/>
                </a:solidFill>
              </a:rPr>
              <a:t>Groups &amp; Teams</a:t>
            </a:r>
            <a:endParaRPr lang="en-IE" b="1" dirty="0">
              <a:solidFill>
                <a:schemeClr val="accent1"/>
              </a:solidFill>
            </a:endParaRPr>
          </a:p>
        </p:txBody>
      </p:sp>
      <p:sp>
        <p:nvSpPr>
          <p:cNvPr id="3" name="Content Placeholder 2">
            <a:extLst>
              <a:ext uri="{FF2B5EF4-FFF2-40B4-BE49-F238E27FC236}">
                <a16:creationId xmlns:a16="http://schemas.microsoft.com/office/drawing/2014/main" id="{E82E4BEA-16BD-4320-8FD7-86626B757383}"/>
              </a:ext>
            </a:extLst>
          </p:cNvPr>
          <p:cNvSpPr>
            <a:spLocks noGrp="1"/>
          </p:cNvSpPr>
          <p:nvPr>
            <p:ph idx="1"/>
          </p:nvPr>
        </p:nvSpPr>
        <p:spPr>
          <a:xfrm>
            <a:off x="-2334" y="1608496"/>
            <a:ext cx="4815219" cy="3641007"/>
          </a:xfrm>
        </p:spPr>
        <p:txBody>
          <a:bodyPr anchor="t">
            <a:normAutofit fontScale="85000" lnSpcReduction="10000"/>
          </a:bodyPr>
          <a:lstStyle/>
          <a:p>
            <a:r>
              <a:rPr lang="en-IE" b="1" dirty="0">
                <a:solidFill>
                  <a:schemeClr val="accent1"/>
                </a:solidFill>
                <a:latin typeface="+mj-lt"/>
              </a:rPr>
              <a:t>Formal Group</a:t>
            </a:r>
          </a:p>
          <a:p>
            <a:pPr lvl="1"/>
            <a:r>
              <a:rPr lang="en-GB" sz="2800" dirty="0">
                <a:solidFill>
                  <a:schemeClr val="accent1"/>
                </a:solidFill>
                <a:latin typeface="+mj-lt"/>
              </a:rPr>
              <a:t>A group that managers establish to achieve organisational </a:t>
            </a:r>
            <a:r>
              <a:rPr lang="en-IE" sz="2800" dirty="0">
                <a:solidFill>
                  <a:schemeClr val="accent1"/>
                </a:solidFill>
                <a:latin typeface="+mj-lt"/>
              </a:rPr>
              <a:t>goals</a:t>
            </a:r>
            <a:endParaRPr lang="en-GB" sz="2800" dirty="0">
              <a:solidFill>
                <a:schemeClr val="accent1"/>
              </a:solidFill>
              <a:latin typeface="+mj-lt"/>
            </a:endParaRPr>
          </a:p>
          <a:p>
            <a:r>
              <a:rPr lang="en-IE" b="1" dirty="0">
                <a:solidFill>
                  <a:schemeClr val="accent1"/>
                </a:solidFill>
                <a:latin typeface="+mj-lt"/>
              </a:rPr>
              <a:t>Cross-functional Teams</a:t>
            </a:r>
          </a:p>
          <a:p>
            <a:pPr lvl="1"/>
            <a:r>
              <a:rPr lang="en-GB" sz="2800" dirty="0">
                <a:solidFill>
                  <a:schemeClr val="accent1"/>
                </a:solidFill>
                <a:latin typeface="+mj-lt"/>
              </a:rPr>
              <a:t>composed of members from different departments</a:t>
            </a:r>
          </a:p>
          <a:p>
            <a:r>
              <a:rPr lang="en-IE" b="1" dirty="0">
                <a:solidFill>
                  <a:schemeClr val="accent1"/>
                </a:solidFill>
                <a:latin typeface="+mj-lt"/>
              </a:rPr>
              <a:t>Cross-cultural Teams</a:t>
            </a:r>
          </a:p>
          <a:p>
            <a:pPr lvl="1"/>
            <a:r>
              <a:rPr lang="en-GB" sz="2800" dirty="0">
                <a:solidFill>
                  <a:schemeClr val="accent1"/>
                </a:solidFill>
                <a:latin typeface="+mj-lt"/>
              </a:rPr>
              <a:t>composed of members from different cultures or countries</a:t>
            </a:r>
            <a:endParaRPr lang="en-IE" sz="2800" dirty="0">
              <a:solidFill>
                <a:schemeClr val="accent1"/>
              </a:solidFill>
              <a:latin typeface="+mj-lt"/>
            </a:endParaRPr>
          </a:p>
          <a:p>
            <a:r>
              <a:rPr lang="en-IE" dirty="0">
                <a:solidFill>
                  <a:schemeClr val="accent1"/>
                </a:solidFill>
                <a:latin typeface="+mj-lt"/>
                <a:hlinkClick r:id="rId3">
                  <a:extLst>
                    <a:ext uri="{A12FA001-AC4F-418D-AE19-62706E023703}">
                      <ahyp:hlinkClr xmlns:ahyp="http://schemas.microsoft.com/office/drawing/2018/hyperlinkcolor" val="tx"/>
                    </a:ext>
                  </a:extLst>
                </a:hlinkClick>
              </a:rPr>
              <a:t>https://youtu.be/jPfHpYHaUUk</a:t>
            </a:r>
            <a:endParaRPr lang="en-IE" dirty="0">
              <a:solidFill>
                <a:schemeClr val="accent1"/>
              </a:solidFill>
              <a:latin typeface="+mj-lt"/>
            </a:endParaRPr>
          </a:p>
          <a:p>
            <a:pPr marL="0" indent="0">
              <a:buNone/>
            </a:pPr>
            <a:endParaRPr lang="en-IE" sz="1500" dirty="0"/>
          </a:p>
          <a:p>
            <a:pPr marL="0" indent="0">
              <a:buNone/>
            </a:pPr>
            <a:endParaRPr lang="en-IE" sz="1500" b="0" i="0" u="none" strike="noStrike" baseline="0" dirty="0">
              <a:latin typeface="CIDFont+F2"/>
            </a:endParaRPr>
          </a:p>
        </p:txBody>
      </p:sp>
    </p:spTree>
    <p:extLst>
      <p:ext uri="{BB962C8B-B14F-4D97-AF65-F5344CB8AC3E}">
        <p14:creationId xmlns:p14="http://schemas.microsoft.com/office/powerpoint/2010/main" val="685145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looking at a screen&#10;&#10;Description automatically generated with low confidence">
            <a:extLst>
              <a:ext uri="{FF2B5EF4-FFF2-40B4-BE49-F238E27FC236}">
                <a16:creationId xmlns:a16="http://schemas.microsoft.com/office/drawing/2014/main" id="{8F4C17DC-0D93-47E5-ADC3-508D97F26BEC}"/>
              </a:ext>
            </a:extLst>
          </p:cNvPr>
          <p:cNvPicPr>
            <a:picLocks noChangeAspect="1"/>
          </p:cNvPicPr>
          <p:nvPr/>
        </p:nvPicPr>
        <p:blipFill rotWithShape="1">
          <a:blip r:embed="rId2">
            <a:extLst>
              <a:ext uri="{28A0092B-C50C-407E-A947-70E740481C1C}">
                <a14:useLocalDpi xmlns:a14="http://schemas.microsoft.com/office/drawing/2010/main" val="0"/>
              </a:ext>
            </a:extLst>
          </a:blip>
          <a:srcRect r="8573" b="9776"/>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B23812-1CBA-4A96-AE1B-3F8D2B205C4F}"/>
              </a:ext>
            </a:extLst>
          </p:cNvPr>
          <p:cNvSpPr>
            <a:spLocks noGrp="1"/>
          </p:cNvSpPr>
          <p:nvPr>
            <p:ph type="title"/>
          </p:nvPr>
        </p:nvSpPr>
        <p:spPr>
          <a:xfrm>
            <a:off x="260120" y="345947"/>
            <a:ext cx="4062643" cy="1043409"/>
          </a:xfrm>
        </p:spPr>
        <p:txBody>
          <a:bodyPr>
            <a:noAutofit/>
          </a:bodyPr>
          <a:lstStyle/>
          <a:p>
            <a:pPr algn="ctr"/>
            <a:r>
              <a:rPr lang="en-GB" b="1" dirty="0">
                <a:solidFill>
                  <a:schemeClr val="accent1"/>
                </a:solidFill>
              </a:rPr>
              <a:t>Types of </a:t>
            </a:r>
            <a:br>
              <a:rPr lang="en-GB" b="1" dirty="0">
                <a:solidFill>
                  <a:schemeClr val="accent1"/>
                </a:solidFill>
              </a:rPr>
            </a:br>
            <a:r>
              <a:rPr lang="en-GB" b="1" dirty="0">
                <a:solidFill>
                  <a:schemeClr val="accent1"/>
                </a:solidFill>
              </a:rPr>
              <a:t>Groups &amp; Teams</a:t>
            </a:r>
            <a:endParaRPr lang="en-IE" b="1" dirty="0">
              <a:solidFill>
                <a:schemeClr val="accent1"/>
              </a:solidFill>
            </a:endParaRPr>
          </a:p>
        </p:txBody>
      </p:sp>
      <p:sp>
        <p:nvSpPr>
          <p:cNvPr id="3" name="Content Placeholder 2">
            <a:extLst>
              <a:ext uri="{FF2B5EF4-FFF2-40B4-BE49-F238E27FC236}">
                <a16:creationId xmlns:a16="http://schemas.microsoft.com/office/drawing/2014/main" id="{8BB67CE4-4688-4659-8405-823144CCEA7C}"/>
              </a:ext>
            </a:extLst>
          </p:cNvPr>
          <p:cNvSpPr>
            <a:spLocks noGrp="1"/>
          </p:cNvSpPr>
          <p:nvPr>
            <p:ph idx="1"/>
          </p:nvPr>
        </p:nvSpPr>
        <p:spPr>
          <a:xfrm>
            <a:off x="0" y="1774371"/>
            <a:ext cx="4582884" cy="3694273"/>
          </a:xfrm>
        </p:spPr>
        <p:txBody>
          <a:bodyPr anchor="t">
            <a:normAutofit/>
          </a:bodyPr>
          <a:lstStyle/>
          <a:p>
            <a:r>
              <a:rPr lang="en-IE" dirty="0">
                <a:solidFill>
                  <a:schemeClr val="accent1"/>
                </a:solidFill>
                <a:latin typeface="+mj-lt"/>
              </a:rPr>
              <a:t>Informal Group</a:t>
            </a:r>
          </a:p>
          <a:p>
            <a:pPr lvl="1"/>
            <a:r>
              <a:rPr lang="en-GB" sz="2800" dirty="0">
                <a:solidFill>
                  <a:schemeClr val="accent1"/>
                </a:solidFill>
                <a:latin typeface="+mj-lt"/>
              </a:rPr>
              <a:t>A group that managers or non-managerial employees form to help achieve their own goals or to meet their own needs</a:t>
            </a:r>
            <a:endParaRPr lang="en-IE" sz="2800" dirty="0">
              <a:solidFill>
                <a:schemeClr val="accent1"/>
              </a:solidFill>
              <a:latin typeface="+mj-lt"/>
            </a:endParaRPr>
          </a:p>
        </p:txBody>
      </p:sp>
    </p:spTree>
    <p:extLst>
      <p:ext uri="{BB962C8B-B14F-4D97-AF65-F5344CB8AC3E}">
        <p14:creationId xmlns:p14="http://schemas.microsoft.com/office/powerpoint/2010/main" val="451807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E50A-BB64-469B-B14A-7ECD8A56146F}"/>
              </a:ext>
            </a:extLst>
          </p:cNvPr>
          <p:cNvSpPr>
            <a:spLocks noGrp="1"/>
          </p:cNvSpPr>
          <p:nvPr>
            <p:ph type="title"/>
          </p:nvPr>
        </p:nvSpPr>
        <p:spPr/>
        <p:txBody>
          <a:bodyPr/>
          <a:lstStyle/>
          <a:p>
            <a:pPr algn="ctr"/>
            <a:r>
              <a:rPr lang="en-GB" b="1" dirty="0">
                <a:solidFill>
                  <a:schemeClr val="accent1"/>
                </a:solidFill>
              </a:rPr>
              <a:t>Types of Groups &amp; Teams</a:t>
            </a:r>
            <a:endParaRPr lang="en-IE" b="1" dirty="0">
              <a:solidFill>
                <a:schemeClr val="accent1"/>
              </a:solidFill>
            </a:endParaRPr>
          </a:p>
        </p:txBody>
      </p:sp>
      <p:graphicFrame>
        <p:nvGraphicFramePr>
          <p:cNvPr id="4" name="Table 4">
            <a:extLst>
              <a:ext uri="{FF2B5EF4-FFF2-40B4-BE49-F238E27FC236}">
                <a16:creationId xmlns:a16="http://schemas.microsoft.com/office/drawing/2014/main" id="{AF100924-4D76-4942-A47C-71C1E5E76499}"/>
              </a:ext>
            </a:extLst>
          </p:cNvPr>
          <p:cNvGraphicFramePr>
            <a:graphicFrameLocks noGrp="1"/>
          </p:cNvGraphicFramePr>
          <p:nvPr>
            <p:ph idx="1"/>
            <p:extLst>
              <p:ext uri="{D42A27DB-BD31-4B8C-83A1-F6EECF244321}">
                <p14:modId xmlns:p14="http://schemas.microsoft.com/office/powerpoint/2010/main" val="3485678317"/>
              </p:ext>
            </p:extLst>
          </p:nvPr>
        </p:nvGraphicFramePr>
        <p:xfrm>
          <a:off x="903767" y="1539875"/>
          <a:ext cx="10450033" cy="4399280"/>
        </p:xfrm>
        <a:graphic>
          <a:graphicData uri="http://schemas.openxmlformats.org/drawingml/2006/table">
            <a:tbl>
              <a:tblPr firstRow="1" bandRow="1">
                <a:tableStyleId>{5C22544A-7EE6-4342-B048-85BDC9FD1C3A}</a:tableStyleId>
              </a:tblPr>
              <a:tblGrid>
                <a:gridCol w="2718322">
                  <a:extLst>
                    <a:ext uri="{9D8B030D-6E8A-4147-A177-3AD203B41FA5}">
                      <a16:colId xmlns:a16="http://schemas.microsoft.com/office/drawing/2014/main" val="3088260901"/>
                    </a:ext>
                  </a:extLst>
                </a:gridCol>
                <a:gridCol w="7731711">
                  <a:extLst>
                    <a:ext uri="{9D8B030D-6E8A-4147-A177-3AD203B41FA5}">
                      <a16:colId xmlns:a16="http://schemas.microsoft.com/office/drawing/2014/main" val="1523261657"/>
                    </a:ext>
                  </a:extLst>
                </a:gridCol>
              </a:tblGrid>
              <a:tr h="370840">
                <a:tc>
                  <a:txBody>
                    <a:bodyPr/>
                    <a:lstStyle/>
                    <a:p>
                      <a:r>
                        <a:rPr lang="en-IE" sz="2400" dirty="0">
                          <a:latin typeface="Calibri" panose="020F0502020204030204" pitchFamily="34" charset="0"/>
                          <a:cs typeface="Calibri" panose="020F0502020204030204" pitchFamily="34" charset="0"/>
                        </a:rPr>
                        <a:t>Type of Team</a:t>
                      </a:r>
                    </a:p>
                  </a:txBody>
                  <a:tcPr/>
                </a:tc>
                <a:tc>
                  <a:txBody>
                    <a:bodyPr/>
                    <a:lstStyle/>
                    <a:p>
                      <a:endParaRPr lang="en-I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80783666"/>
                  </a:ext>
                </a:extLst>
              </a:tr>
              <a:tr h="370840">
                <a:tc>
                  <a:txBody>
                    <a:bodyPr/>
                    <a:lstStyle/>
                    <a:p>
                      <a:pPr marL="0" lvl="1" indent="0" algn="l" defTabSz="666750">
                        <a:lnSpc>
                          <a:spcPct val="90000"/>
                        </a:lnSpc>
                        <a:spcBef>
                          <a:spcPct val="0"/>
                        </a:spcBef>
                        <a:spcAft>
                          <a:spcPct val="15000"/>
                        </a:spcAft>
                        <a:buNone/>
                      </a:pPr>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Top-management Team</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tc>
                  <a:txBody>
                    <a:bodyPr/>
                    <a:lstStyle/>
                    <a:p>
                      <a:pPr marL="0" lvl="1" indent="0" algn="l" defTabSz="666750" rtl="0" eaLnBrk="1" latinLnBrk="0" hangingPunct="1">
                        <a:lnSpc>
                          <a:spcPct val="90000"/>
                        </a:lnSpc>
                        <a:spcBef>
                          <a:spcPct val="0"/>
                        </a:spcBef>
                        <a:spcAft>
                          <a:spcPct val="15000"/>
                        </a:spcAft>
                        <a:buNone/>
                      </a:pPr>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A group composed of the CEO, president, and the heads of the most  important departments.</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950571566"/>
                  </a:ext>
                </a:extLst>
              </a:tr>
              <a:tr h="370840">
                <a:tc>
                  <a:txBody>
                    <a:bodyPr/>
                    <a:lstStyle/>
                    <a:p>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Research &amp; Development Team</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tc>
                  <a:txBody>
                    <a:bodyPr/>
                    <a:lstStyle/>
                    <a:p>
                      <a:pPr marL="0" lvl="1" indent="0" algn="l" defTabSz="666750" rtl="0" eaLnBrk="1" latinLnBrk="0" hangingPunct="1">
                        <a:lnSpc>
                          <a:spcPct val="90000"/>
                        </a:lnSpc>
                        <a:spcBef>
                          <a:spcPct val="0"/>
                        </a:spcBef>
                        <a:spcAft>
                          <a:spcPct val="15000"/>
                        </a:spcAft>
                        <a:buNone/>
                      </a:pPr>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A team whose members havethe expertise and experience needed to develop new products.</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4016715758"/>
                  </a:ext>
                </a:extLst>
              </a:tr>
              <a:tr h="370840">
                <a:tc>
                  <a:txBody>
                    <a:bodyPr/>
                    <a:lstStyle/>
                    <a:p>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Command Groups</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tc>
                  <a:txBody>
                    <a:bodyPr/>
                    <a:lstStyle/>
                    <a:p>
                      <a:pPr marL="0" lvl="1" indent="0" algn="l" defTabSz="666750" rtl="0" eaLnBrk="1" latinLnBrk="0" hangingPunct="1">
                        <a:lnSpc>
                          <a:spcPct val="90000"/>
                        </a:lnSpc>
                        <a:spcBef>
                          <a:spcPct val="0"/>
                        </a:spcBef>
                        <a:spcAft>
                          <a:spcPct val="15000"/>
                        </a:spcAft>
                        <a:buNone/>
                      </a:pPr>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A group composed of subordinates who report to the same supervisor, also called a department or unit.</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920683577"/>
                  </a:ext>
                </a:extLst>
              </a:tr>
              <a:tr h="370840">
                <a:tc>
                  <a:txBody>
                    <a:bodyPr/>
                    <a:lstStyle/>
                    <a:p>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Task Forces</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tc>
                  <a:txBody>
                    <a:bodyPr/>
                    <a:lstStyle/>
                    <a:p>
                      <a:pPr marL="0" lvl="1" indent="0" algn="l" defTabSz="666750" rtl="0" eaLnBrk="1" latinLnBrk="0" hangingPunct="1">
                        <a:lnSpc>
                          <a:spcPct val="90000"/>
                        </a:lnSpc>
                        <a:spcBef>
                          <a:spcPct val="0"/>
                        </a:spcBef>
                        <a:spcAft>
                          <a:spcPct val="15000"/>
                        </a:spcAft>
                        <a:buNone/>
                      </a:pPr>
                      <a:r>
                        <a:rPr lang="pt-BR"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rPr>
                        <a:t>A committe of managers or non-managerial employees from various departments or divisions who meet to solve specific, mutual problem; also called an “adhoc committee”.</a:t>
                      </a:r>
                      <a:endParaRPr lang="en-IE" sz="1500" b="0" i="0" kern="1200" baseline="0" dirty="0">
                        <a:solidFill>
                          <a:prstClr val="black">
                            <a:hueOff val="0"/>
                            <a:satOff val="0"/>
                            <a:lumOff val="0"/>
                            <a:alphaOff val="0"/>
                          </a:prstClr>
                        </a:solidFill>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251662867"/>
                  </a:ext>
                </a:extLst>
              </a:tr>
              <a:tr h="370840">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Self-managed Work Team</a:t>
                      </a:r>
                      <a:endParaRPr lang="en-IE" sz="1500" dirty="0">
                        <a:latin typeface="Calibri" panose="020F0502020204030204" pitchFamily="34" charset="0"/>
                        <a:cs typeface="Calibri" panose="020F0502020204030204" pitchFamily="34" charset="0"/>
                      </a:endParaRPr>
                    </a:p>
                  </a:txBody>
                  <a:tcPr/>
                </a:tc>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A group of employees who supervise their own activities and monitor the quality of the goods and services they provide.</a:t>
                      </a:r>
                      <a:endParaRPr lang="en-IE" sz="15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38463583"/>
                  </a:ext>
                </a:extLst>
              </a:tr>
              <a:tr h="370840">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Virtual Team</a:t>
                      </a:r>
                      <a:endParaRPr lang="en-IE" sz="1500" dirty="0">
                        <a:latin typeface="Calibri" panose="020F0502020204030204" pitchFamily="34" charset="0"/>
                        <a:cs typeface="Calibri" panose="020F0502020204030204" pitchFamily="34" charset="0"/>
                      </a:endParaRPr>
                    </a:p>
                  </a:txBody>
                  <a:tcPr/>
                </a:tc>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A team whose members rarely or never meet face-to-face and interact by using various forms of information technology such as email, computer networking, telephone and online conferences.</a:t>
                      </a:r>
                      <a:endParaRPr lang="en-IE" sz="15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54207483"/>
                  </a:ext>
                </a:extLst>
              </a:tr>
              <a:tr h="370840">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Friendship Group</a:t>
                      </a:r>
                      <a:endParaRPr lang="en-IE" sz="1500" dirty="0">
                        <a:latin typeface="Calibri" panose="020F0502020204030204" pitchFamily="34" charset="0"/>
                        <a:cs typeface="Calibri" panose="020F0502020204030204" pitchFamily="34" charset="0"/>
                      </a:endParaRPr>
                    </a:p>
                  </a:txBody>
                  <a:tcPr/>
                </a:tc>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An informal group composed of employees who enjoy each other’s company and socialise with each other.</a:t>
                      </a:r>
                      <a:endParaRPr lang="en-IE" sz="15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92317960"/>
                  </a:ext>
                </a:extLst>
              </a:tr>
              <a:tr h="370840">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Interest Group</a:t>
                      </a:r>
                      <a:endParaRPr lang="en-IE" sz="1500" dirty="0">
                        <a:latin typeface="Calibri" panose="020F0502020204030204" pitchFamily="34" charset="0"/>
                        <a:cs typeface="Calibri" panose="020F0502020204030204" pitchFamily="34" charset="0"/>
                      </a:endParaRPr>
                    </a:p>
                  </a:txBody>
                  <a:tcPr/>
                </a:tc>
                <a:tc>
                  <a:txBody>
                    <a:bodyPr/>
                    <a:lstStyle/>
                    <a:p>
                      <a:r>
                        <a:rPr lang="pt-BR" sz="1500" b="0" i="0" u="none" strike="noStrike" kern="1200" baseline="0" dirty="0">
                          <a:solidFill>
                            <a:schemeClr val="dk1"/>
                          </a:solidFill>
                          <a:latin typeface="Calibri" panose="020F0502020204030204" pitchFamily="34" charset="0"/>
                          <a:ea typeface="+mn-ea"/>
                          <a:cs typeface="Calibri" panose="020F0502020204030204" pitchFamily="34" charset="0"/>
                        </a:rPr>
                        <a:t>An informal group composes of employees seeking to achieve a common goal related to their membership in an organisation.</a:t>
                      </a:r>
                      <a:endParaRPr lang="en-IE" sz="15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89739239"/>
                  </a:ext>
                </a:extLst>
              </a:tr>
            </a:tbl>
          </a:graphicData>
        </a:graphic>
      </p:graphicFrame>
    </p:spTree>
    <p:extLst>
      <p:ext uri="{BB962C8B-B14F-4D97-AF65-F5344CB8AC3E}">
        <p14:creationId xmlns:p14="http://schemas.microsoft.com/office/powerpoint/2010/main" val="4188097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wearing hard hats&#10;&#10;Description automatically generated with low confidence">
            <a:extLst>
              <a:ext uri="{FF2B5EF4-FFF2-40B4-BE49-F238E27FC236}">
                <a16:creationId xmlns:a16="http://schemas.microsoft.com/office/drawing/2014/main" id="{7194676B-0185-4BD5-8CAC-BBE0277BB8E6}"/>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C5CE39-19C1-44FD-A6B6-BDA93F3AB160}"/>
              </a:ext>
            </a:extLst>
          </p:cNvPr>
          <p:cNvSpPr>
            <a:spLocks noGrp="1"/>
          </p:cNvSpPr>
          <p:nvPr>
            <p:ph type="title"/>
          </p:nvPr>
        </p:nvSpPr>
        <p:spPr>
          <a:xfrm>
            <a:off x="687274" y="365487"/>
            <a:ext cx="4062643" cy="1043409"/>
          </a:xfrm>
        </p:spPr>
        <p:txBody>
          <a:bodyPr>
            <a:noAutofit/>
          </a:bodyPr>
          <a:lstStyle/>
          <a:p>
            <a:pPr algn="ctr"/>
            <a:r>
              <a:rPr lang="en-IE" b="1" dirty="0">
                <a:solidFill>
                  <a:schemeClr val="accent1"/>
                </a:solidFill>
              </a:rPr>
              <a:t>Self-Managed Work Teams</a:t>
            </a:r>
          </a:p>
        </p:txBody>
      </p:sp>
      <p:sp>
        <p:nvSpPr>
          <p:cNvPr id="3" name="Content Placeholder 2">
            <a:extLst>
              <a:ext uri="{FF2B5EF4-FFF2-40B4-BE49-F238E27FC236}">
                <a16:creationId xmlns:a16="http://schemas.microsoft.com/office/drawing/2014/main" id="{22891FEE-100F-4773-A51F-937E80C6266B}"/>
              </a:ext>
            </a:extLst>
          </p:cNvPr>
          <p:cNvSpPr>
            <a:spLocks noGrp="1"/>
          </p:cNvSpPr>
          <p:nvPr>
            <p:ph idx="1"/>
          </p:nvPr>
        </p:nvSpPr>
        <p:spPr>
          <a:xfrm>
            <a:off x="-1" y="1774372"/>
            <a:ext cx="5033639" cy="3809682"/>
          </a:xfrm>
        </p:spPr>
        <p:txBody>
          <a:bodyPr anchor="t">
            <a:normAutofit fontScale="85000" lnSpcReduction="10000"/>
          </a:bodyPr>
          <a:lstStyle/>
          <a:p>
            <a:r>
              <a:rPr lang="en-GB" dirty="0">
                <a:solidFill>
                  <a:schemeClr val="accent1"/>
                </a:solidFill>
                <a:latin typeface="+mj-lt"/>
              </a:rPr>
              <a:t>Keys to effective self managed teams:</a:t>
            </a:r>
          </a:p>
          <a:p>
            <a:pPr marL="685800" lvl="2">
              <a:spcBef>
                <a:spcPts val="1000"/>
              </a:spcBef>
            </a:pPr>
            <a:r>
              <a:rPr lang="en-GB" sz="2400" dirty="0">
                <a:solidFill>
                  <a:schemeClr val="accent1"/>
                </a:solidFill>
                <a:latin typeface="+mj-lt"/>
              </a:rPr>
              <a:t>Give the team enough responsibility and autonomy to be self-managing</a:t>
            </a:r>
          </a:p>
          <a:p>
            <a:pPr marL="685800" lvl="2">
              <a:spcBef>
                <a:spcPts val="1000"/>
              </a:spcBef>
            </a:pPr>
            <a:r>
              <a:rPr lang="en-GB" sz="2400" dirty="0">
                <a:solidFill>
                  <a:schemeClr val="accent1"/>
                </a:solidFill>
                <a:latin typeface="+mj-lt"/>
              </a:rPr>
              <a:t>The team’s task should be complex enough to include many different steps</a:t>
            </a:r>
          </a:p>
          <a:p>
            <a:pPr marL="685800" lvl="2">
              <a:spcBef>
                <a:spcPts val="1000"/>
              </a:spcBef>
            </a:pPr>
            <a:r>
              <a:rPr lang="en-GB" sz="2400" dirty="0">
                <a:solidFill>
                  <a:schemeClr val="accent1"/>
                </a:solidFill>
                <a:latin typeface="+mj-lt"/>
              </a:rPr>
              <a:t>Select members carefully for their diversity, skills, and enthusiasm</a:t>
            </a:r>
          </a:p>
          <a:p>
            <a:pPr marL="685800" lvl="2">
              <a:spcBef>
                <a:spcPts val="1000"/>
              </a:spcBef>
            </a:pPr>
            <a:r>
              <a:rPr lang="en-GB" sz="2400" dirty="0">
                <a:solidFill>
                  <a:schemeClr val="accent1"/>
                </a:solidFill>
                <a:latin typeface="+mj-lt"/>
              </a:rPr>
              <a:t>Managers should guide and coach, not supervise</a:t>
            </a:r>
          </a:p>
          <a:p>
            <a:pPr marL="685800" lvl="2">
              <a:spcBef>
                <a:spcPts val="1000"/>
              </a:spcBef>
            </a:pPr>
            <a:r>
              <a:rPr lang="en-GB" sz="2400" dirty="0">
                <a:solidFill>
                  <a:schemeClr val="accent1"/>
                </a:solidFill>
                <a:latin typeface="+mj-lt"/>
              </a:rPr>
              <a:t>Determine training needs and be                               sure it is provided</a:t>
            </a:r>
            <a:endParaRPr lang="en-IE" sz="2400" dirty="0">
              <a:solidFill>
                <a:schemeClr val="accent1"/>
              </a:solidFill>
              <a:latin typeface="+mj-lt"/>
            </a:endParaRPr>
          </a:p>
        </p:txBody>
      </p:sp>
    </p:spTree>
    <p:extLst>
      <p:ext uri="{BB962C8B-B14F-4D97-AF65-F5344CB8AC3E}">
        <p14:creationId xmlns:p14="http://schemas.microsoft.com/office/powerpoint/2010/main" val="2003907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C96459E4-7A15-44EA-B65B-6D726B26C0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9074D-3334-4722-9DFC-51BEB1DA51C6}"/>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200" b="1" i="0" u="none" strike="noStrike" baseline="0" dirty="0">
                <a:solidFill>
                  <a:schemeClr val="accent1"/>
                </a:solidFill>
              </a:rPr>
              <a:t>Self-Managed Work Teams</a:t>
            </a:r>
            <a:br>
              <a:rPr lang="en-US" sz="1400" b="0" i="0" u="none" strike="noStrike" baseline="0" dirty="0">
                <a:solidFill>
                  <a:schemeClr val="tx1">
                    <a:lumMod val="85000"/>
                    <a:lumOff val="15000"/>
                  </a:schemeClr>
                </a:solidFill>
              </a:rPr>
            </a:br>
            <a:r>
              <a:rPr lang="en-US" sz="1400" b="0" i="0" u="none" strike="noStrike" baseline="0" dirty="0">
                <a:solidFill>
                  <a:schemeClr val="tx1">
                    <a:lumMod val="85000"/>
                    <a:lumOff val="15000"/>
                  </a:schemeClr>
                </a:solidFill>
                <a:hlinkClick r:id="rId3"/>
              </a:rPr>
              <a:t>https://www.youtube.com/watch?v=fypfjVuOMKE</a:t>
            </a:r>
            <a:br>
              <a:rPr lang="en-US" sz="1400" b="0" i="0" u="none" strike="noStrike" baseline="0" dirty="0">
                <a:solidFill>
                  <a:schemeClr val="tx1">
                    <a:lumMod val="85000"/>
                    <a:lumOff val="15000"/>
                  </a:schemeClr>
                </a:solidFill>
              </a:rPr>
            </a:br>
            <a:endParaRPr lang="en-US" sz="1400" dirty="0">
              <a:solidFill>
                <a:schemeClr val="tx1">
                  <a:lumMod val="85000"/>
                  <a:lumOff val="15000"/>
                </a:schemeClr>
              </a:solidFill>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40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7724-05F2-4B52-AA16-800AD4502819}"/>
              </a:ext>
            </a:extLst>
          </p:cNvPr>
          <p:cNvSpPr>
            <a:spLocks noGrp="1"/>
          </p:cNvSpPr>
          <p:nvPr>
            <p:ph type="title"/>
          </p:nvPr>
        </p:nvSpPr>
        <p:spPr>
          <a:xfrm>
            <a:off x="0" y="229770"/>
            <a:ext cx="7235420" cy="1676603"/>
          </a:xfrm>
        </p:spPr>
        <p:txBody>
          <a:bodyPr>
            <a:normAutofit/>
          </a:bodyPr>
          <a:lstStyle/>
          <a:p>
            <a:pPr algn="ctr"/>
            <a:r>
              <a:rPr lang="en-GB" b="1" dirty="0">
                <a:solidFill>
                  <a:schemeClr val="accent1"/>
                </a:solidFill>
              </a:rPr>
              <a:t>The Growth of the Firm (Penrose)</a:t>
            </a:r>
            <a:endParaRPr lang="en-IE" b="1" dirty="0">
              <a:solidFill>
                <a:schemeClr val="accent1"/>
              </a:solidFill>
            </a:endParaRPr>
          </a:p>
        </p:txBody>
      </p:sp>
      <p:sp>
        <p:nvSpPr>
          <p:cNvPr id="3" name="Content Placeholder 2">
            <a:extLst>
              <a:ext uri="{FF2B5EF4-FFF2-40B4-BE49-F238E27FC236}">
                <a16:creationId xmlns:a16="http://schemas.microsoft.com/office/drawing/2014/main" id="{5DADECE9-C6EC-45CB-AB33-C27F40ACB13D}"/>
              </a:ext>
            </a:extLst>
          </p:cNvPr>
          <p:cNvSpPr>
            <a:spLocks noGrp="1"/>
          </p:cNvSpPr>
          <p:nvPr>
            <p:ph idx="1"/>
          </p:nvPr>
        </p:nvSpPr>
        <p:spPr>
          <a:xfrm>
            <a:off x="257452" y="2136143"/>
            <a:ext cx="6551721" cy="4655274"/>
          </a:xfrm>
        </p:spPr>
        <p:txBody>
          <a:bodyPr>
            <a:normAutofit fontScale="92500" lnSpcReduction="10000"/>
          </a:bodyPr>
          <a:lstStyle/>
          <a:p>
            <a:pPr marL="0" indent="0">
              <a:buNone/>
            </a:pPr>
            <a:r>
              <a:rPr lang="en-GB" dirty="0">
                <a:solidFill>
                  <a:schemeClr val="accent1"/>
                </a:solidFill>
                <a:latin typeface="+mj-lt"/>
              </a:rPr>
              <a:t>“There are also human resources available in a firm – unskilled and skilled labour, clerical, administrative, financial, legal, technical and managerial staff. Some employees are hired on long-term contracts and may represent a substantial investment on the part of the firm. For some purposes these can be treated as more or less fixed or durable resources, like plant or equipment; even though they are not ‘owned’ by the firm, the firm suffers a loss akin to a capital loss when such employees leave the firm at the height of their abilities.” Penrose ([1959], 1995 : 24)</a:t>
            </a:r>
          </a:p>
          <a:p>
            <a:endParaRPr lang="en-IE" sz="1700" dirty="0"/>
          </a:p>
        </p:txBody>
      </p:sp>
      <p:pic>
        <p:nvPicPr>
          <p:cNvPr id="7" name="Picture 6" descr="Graphical user interface&#10;&#10;Description automatically generated with low confidence">
            <a:extLst>
              <a:ext uri="{FF2B5EF4-FFF2-40B4-BE49-F238E27FC236}">
                <a16:creationId xmlns:a16="http://schemas.microsoft.com/office/drawing/2014/main" id="{C44B85F2-F49C-4490-8A57-C0A5A086A7E4}"/>
              </a:ext>
            </a:extLst>
          </p:cNvPr>
          <p:cNvPicPr>
            <a:picLocks noChangeAspect="1"/>
          </p:cNvPicPr>
          <p:nvPr/>
        </p:nvPicPr>
        <p:blipFill rotWithShape="1">
          <a:blip r:embed="rId2">
            <a:extLst>
              <a:ext uri="{28A0092B-C50C-407E-A947-70E740481C1C}">
                <a14:useLocalDpi xmlns:a14="http://schemas.microsoft.com/office/drawing/2010/main" val="0"/>
              </a:ext>
            </a:extLst>
          </a:blip>
          <a:srcRect t="7174" r="-2" b="-2"/>
          <a:stretch/>
        </p:blipFill>
        <p:spPr>
          <a:xfrm>
            <a:off x="7066626" y="0"/>
            <a:ext cx="5125374" cy="6858000"/>
          </a:xfrm>
          <a:prstGeom prst="rect">
            <a:avLst/>
          </a:prstGeom>
          <a:effectLst/>
        </p:spPr>
      </p:pic>
    </p:spTree>
    <p:extLst>
      <p:ext uri="{BB962C8B-B14F-4D97-AF65-F5344CB8AC3E}">
        <p14:creationId xmlns:p14="http://schemas.microsoft.com/office/powerpoint/2010/main" val="1576491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omputer&#10;&#10;Description automatically generated with medium confidence">
            <a:extLst>
              <a:ext uri="{FF2B5EF4-FFF2-40B4-BE49-F238E27FC236}">
                <a16:creationId xmlns:a16="http://schemas.microsoft.com/office/drawing/2014/main" id="{2B03167F-1208-4A3E-BBDE-E7C3379ED405}"/>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7235" b="16994"/>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608859-8FAE-45D4-8828-9001A1A3DB37}"/>
              </a:ext>
            </a:extLst>
          </p:cNvPr>
          <p:cNvSpPr>
            <a:spLocks noGrp="1"/>
          </p:cNvSpPr>
          <p:nvPr>
            <p:ph type="title"/>
          </p:nvPr>
        </p:nvSpPr>
        <p:spPr>
          <a:xfrm>
            <a:off x="399368" y="232937"/>
            <a:ext cx="4062643" cy="1043409"/>
          </a:xfrm>
        </p:spPr>
        <p:txBody>
          <a:bodyPr>
            <a:normAutofit/>
          </a:bodyPr>
          <a:lstStyle/>
          <a:p>
            <a:pPr algn="ctr"/>
            <a:r>
              <a:rPr lang="en-IE" b="1" dirty="0">
                <a:solidFill>
                  <a:schemeClr val="accent1"/>
                </a:solidFill>
              </a:rPr>
              <a:t>Virtual Teams</a:t>
            </a:r>
          </a:p>
        </p:txBody>
      </p:sp>
      <p:sp>
        <p:nvSpPr>
          <p:cNvPr id="3" name="Content Placeholder 2">
            <a:extLst>
              <a:ext uri="{FF2B5EF4-FFF2-40B4-BE49-F238E27FC236}">
                <a16:creationId xmlns:a16="http://schemas.microsoft.com/office/drawing/2014/main" id="{ED38F678-D2A5-4A0E-8053-40F5CDD3F62E}"/>
              </a:ext>
            </a:extLst>
          </p:cNvPr>
          <p:cNvSpPr>
            <a:spLocks noGrp="1"/>
          </p:cNvSpPr>
          <p:nvPr>
            <p:ph idx="1"/>
          </p:nvPr>
        </p:nvSpPr>
        <p:spPr>
          <a:xfrm>
            <a:off x="-2333" y="1360967"/>
            <a:ext cx="4903942" cy="4365130"/>
          </a:xfrm>
        </p:spPr>
        <p:txBody>
          <a:bodyPr anchor="t">
            <a:normAutofit/>
          </a:bodyPr>
          <a:lstStyle/>
          <a:p>
            <a:r>
              <a:rPr lang="en-GB" dirty="0">
                <a:solidFill>
                  <a:schemeClr val="accent1"/>
                </a:solidFill>
                <a:latin typeface="+mj-lt"/>
              </a:rPr>
              <a:t>Members rarely meet face-to-face</a:t>
            </a:r>
          </a:p>
          <a:p>
            <a:r>
              <a:rPr lang="en-GB" dirty="0">
                <a:solidFill>
                  <a:schemeClr val="accent1"/>
                </a:solidFill>
                <a:latin typeface="+mj-lt"/>
              </a:rPr>
              <a:t>Interact by using various forms of information technology</a:t>
            </a:r>
          </a:p>
          <a:p>
            <a:r>
              <a:rPr lang="en-GB" dirty="0">
                <a:solidFill>
                  <a:schemeClr val="accent1"/>
                </a:solidFill>
                <a:latin typeface="+mj-lt"/>
              </a:rPr>
              <a:t>Email, computer networks, telephone, and online conferences</a:t>
            </a:r>
            <a:endParaRPr lang="en-IE" dirty="0">
              <a:solidFill>
                <a:schemeClr val="accent1"/>
              </a:solidFill>
              <a:latin typeface="+mj-lt"/>
            </a:endParaRPr>
          </a:p>
        </p:txBody>
      </p:sp>
    </p:spTree>
    <p:extLst>
      <p:ext uri="{BB962C8B-B14F-4D97-AF65-F5344CB8AC3E}">
        <p14:creationId xmlns:p14="http://schemas.microsoft.com/office/powerpoint/2010/main" val="1664140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jumping in the air&#10;&#10;Description automatically generated">
            <a:extLst>
              <a:ext uri="{FF2B5EF4-FFF2-40B4-BE49-F238E27FC236}">
                <a16:creationId xmlns:a16="http://schemas.microsoft.com/office/drawing/2014/main" id="{E0976DF6-EDEC-4415-99B1-5D464BE79BC5}"/>
              </a:ext>
            </a:extLst>
          </p:cNvPr>
          <p:cNvPicPr>
            <a:picLocks noChangeAspect="1"/>
          </p:cNvPicPr>
          <p:nvPr/>
        </p:nvPicPr>
        <p:blipFill rotWithShape="1">
          <a:blip r:embed="rId2">
            <a:extLst>
              <a:ext uri="{28A0092B-C50C-407E-A947-70E740481C1C}">
                <a14:useLocalDpi xmlns:a14="http://schemas.microsoft.com/office/drawing/2010/main" val="0"/>
              </a:ext>
            </a:extLst>
          </a:blip>
          <a:srcRect t="17862" r="9091" b="524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E14E31-22A9-4479-B32C-90C845FD9459}"/>
              </a:ext>
            </a:extLst>
          </p:cNvPr>
          <p:cNvSpPr>
            <a:spLocks noGrp="1"/>
          </p:cNvSpPr>
          <p:nvPr>
            <p:ph type="title"/>
          </p:nvPr>
        </p:nvSpPr>
        <p:spPr>
          <a:xfrm>
            <a:off x="867831" y="275549"/>
            <a:ext cx="2960624" cy="1043409"/>
          </a:xfrm>
        </p:spPr>
        <p:txBody>
          <a:bodyPr>
            <a:normAutofit/>
          </a:bodyPr>
          <a:lstStyle/>
          <a:p>
            <a:pPr algn="ctr"/>
            <a:r>
              <a:rPr lang="en-IE" b="1" dirty="0">
                <a:solidFill>
                  <a:schemeClr val="accent1"/>
                </a:solidFill>
              </a:rPr>
              <a:t>Groups</a:t>
            </a:r>
          </a:p>
        </p:txBody>
      </p:sp>
      <p:sp>
        <p:nvSpPr>
          <p:cNvPr id="3" name="Content Placeholder 2">
            <a:extLst>
              <a:ext uri="{FF2B5EF4-FFF2-40B4-BE49-F238E27FC236}">
                <a16:creationId xmlns:a16="http://schemas.microsoft.com/office/drawing/2014/main" id="{1AB4229B-B2F3-4B56-BF1A-85F007138499}"/>
              </a:ext>
            </a:extLst>
          </p:cNvPr>
          <p:cNvSpPr>
            <a:spLocks noGrp="1"/>
          </p:cNvSpPr>
          <p:nvPr>
            <p:ph idx="1"/>
          </p:nvPr>
        </p:nvSpPr>
        <p:spPr>
          <a:xfrm>
            <a:off x="0" y="1253971"/>
            <a:ext cx="5069150" cy="4350057"/>
          </a:xfrm>
        </p:spPr>
        <p:txBody>
          <a:bodyPr anchor="t">
            <a:normAutofit fontScale="92500" lnSpcReduction="20000"/>
          </a:bodyPr>
          <a:lstStyle/>
          <a:p>
            <a:pPr>
              <a:lnSpc>
                <a:spcPct val="110000"/>
              </a:lnSpc>
            </a:pPr>
            <a:r>
              <a:rPr lang="en-IE" dirty="0">
                <a:solidFill>
                  <a:schemeClr val="accent1"/>
                </a:solidFill>
                <a:latin typeface="+mj-lt"/>
              </a:rPr>
              <a:t>Friendship Groups</a:t>
            </a:r>
            <a:endParaRPr lang="en-GB" dirty="0">
              <a:solidFill>
                <a:schemeClr val="accent1"/>
              </a:solidFill>
              <a:latin typeface="+mj-lt"/>
            </a:endParaRPr>
          </a:p>
          <a:p>
            <a:pPr marL="685800" lvl="3">
              <a:lnSpc>
                <a:spcPct val="110000"/>
              </a:lnSpc>
              <a:spcBef>
                <a:spcPts val="1000"/>
              </a:spcBef>
            </a:pPr>
            <a:r>
              <a:rPr lang="en-GB" sz="2600" dirty="0">
                <a:solidFill>
                  <a:schemeClr val="accent1"/>
                </a:solidFill>
                <a:latin typeface="+mj-lt"/>
              </a:rPr>
              <a:t>An informal group composed of employees who enjoy one another’s company and socialize with one another</a:t>
            </a:r>
          </a:p>
          <a:p>
            <a:pPr>
              <a:lnSpc>
                <a:spcPct val="110000"/>
              </a:lnSpc>
            </a:pPr>
            <a:r>
              <a:rPr lang="en-IE" dirty="0">
                <a:solidFill>
                  <a:schemeClr val="accent1"/>
                </a:solidFill>
                <a:latin typeface="+mj-lt"/>
              </a:rPr>
              <a:t>Interest Groups</a:t>
            </a:r>
            <a:endParaRPr lang="en-GB" dirty="0">
              <a:solidFill>
                <a:schemeClr val="accent1"/>
              </a:solidFill>
              <a:latin typeface="+mj-lt"/>
            </a:endParaRPr>
          </a:p>
          <a:p>
            <a:pPr marL="685800" lvl="3">
              <a:lnSpc>
                <a:spcPct val="110000"/>
              </a:lnSpc>
              <a:spcBef>
                <a:spcPts val="1000"/>
              </a:spcBef>
            </a:pPr>
            <a:r>
              <a:rPr lang="en-GB" sz="2600" dirty="0">
                <a:solidFill>
                  <a:schemeClr val="accent1"/>
                </a:solidFill>
                <a:latin typeface="+mj-lt"/>
              </a:rPr>
              <a:t>An informal group of employees seeking to achieve a common        goal related to their                 membership in an                   organisation</a:t>
            </a:r>
            <a:endParaRPr lang="en-IE" sz="2600" dirty="0">
              <a:solidFill>
                <a:schemeClr val="accent1"/>
              </a:solidFill>
              <a:latin typeface="+mj-lt"/>
            </a:endParaRPr>
          </a:p>
        </p:txBody>
      </p:sp>
    </p:spTree>
    <p:extLst>
      <p:ext uri="{BB962C8B-B14F-4D97-AF65-F5344CB8AC3E}">
        <p14:creationId xmlns:p14="http://schemas.microsoft.com/office/powerpoint/2010/main" val="2042959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looking at a computer&#10;&#10;Description automatically generated with medium confidence">
            <a:extLst>
              <a:ext uri="{FF2B5EF4-FFF2-40B4-BE49-F238E27FC236}">
                <a16:creationId xmlns:a16="http://schemas.microsoft.com/office/drawing/2014/main" id="{15A06DD3-0E8B-4CD0-89F2-2A2A1CA29075}"/>
              </a:ext>
            </a:extLst>
          </p:cNvPr>
          <p:cNvPicPr>
            <a:picLocks noChangeAspect="1"/>
          </p:cNvPicPr>
          <p:nvPr/>
        </p:nvPicPr>
        <p:blipFill rotWithShape="1">
          <a:blip r:embed="rId2">
            <a:extLst>
              <a:ext uri="{28A0092B-C50C-407E-A947-70E740481C1C}">
                <a14:useLocalDpi xmlns:a14="http://schemas.microsoft.com/office/drawing/2010/main" val="0"/>
              </a:ext>
            </a:extLst>
          </a:blip>
          <a:srcRect t="4803" r="9091" b="13379"/>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5DE0C0-86BB-4338-9BDD-E6C1B12B8DCB}"/>
              </a:ext>
            </a:extLst>
          </p:cNvPr>
          <p:cNvSpPr>
            <a:spLocks noGrp="1"/>
          </p:cNvSpPr>
          <p:nvPr>
            <p:ph type="title"/>
          </p:nvPr>
        </p:nvSpPr>
        <p:spPr>
          <a:xfrm>
            <a:off x="687274" y="358239"/>
            <a:ext cx="4062643" cy="1043409"/>
          </a:xfrm>
        </p:spPr>
        <p:txBody>
          <a:bodyPr>
            <a:normAutofit/>
          </a:bodyPr>
          <a:lstStyle/>
          <a:p>
            <a:pPr algn="ctr"/>
            <a:r>
              <a:rPr lang="en-IE" b="1" dirty="0">
                <a:solidFill>
                  <a:schemeClr val="accent1"/>
                </a:solidFill>
              </a:rPr>
              <a:t>Group Size</a:t>
            </a:r>
          </a:p>
        </p:txBody>
      </p:sp>
      <p:sp>
        <p:nvSpPr>
          <p:cNvPr id="3" name="Content Placeholder 2">
            <a:extLst>
              <a:ext uri="{FF2B5EF4-FFF2-40B4-BE49-F238E27FC236}">
                <a16:creationId xmlns:a16="http://schemas.microsoft.com/office/drawing/2014/main" id="{28119BBA-9835-457D-95F8-68B72218BFE6}"/>
              </a:ext>
            </a:extLst>
          </p:cNvPr>
          <p:cNvSpPr>
            <a:spLocks noGrp="1"/>
          </p:cNvSpPr>
          <p:nvPr>
            <p:ph idx="1"/>
          </p:nvPr>
        </p:nvSpPr>
        <p:spPr>
          <a:xfrm>
            <a:off x="0" y="1553592"/>
            <a:ext cx="5069150" cy="3728622"/>
          </a:xfrm>
        </p:spPr>
        <p:txBody>
          <a:bodyPr anchor="t">
            <a:normAutofit/>
          </a:bodyPr>
          <a:lstStyle/>
          <a:p>
            <a:r>
              <a:rPr lang="en-IE" dirty="0">
                <a:solidFill>
                  <a:schemeClr val="accent1"/>
                </a:solidFill>
                <a:latin typeface="+mj-lt"/>
              </a:rPr>
              <a:t>Advantage of small groups</a:t>
            </a:r>
          </a:p>
          <a:p>
            <a:pPr marL="685800" lvl="2">
              <a:spcBef>
                <a:spcPts val="1000"/>
              </a:spcBef>
            </a:pPr>
            <a:r>
              <a:rPr lang="en-GB" sz="2400" dirty="0">
                <a:solidFill>
                  <a:schemeClr val="accent1"/>
                </a:solidFill>
                <a:latin typeface="+mj-lt"/>
              </a:rPr>
              <a:t>Interact more with each other and easier to coordinate their efforts</a:t>
            </a:r>
          </a:p>
          <a:p>
            <a:pPr marL="685800" lvl="2">
              <a:spcBef>
                <a:spcPts val="1000"/>
              </a:spcBef>
            </a:pPr>
            <a:r>
              <a:rPr lang="en-GB" sz="2400" dirty="0">
                <a:solidFill>
                  <a:schemeClr val="accent1"/>
                </a:solidFill>
                <a:latin typeface="+mj-lt"/>
              </a:rPr>
              <a:t>More motivated, satisfied, and committed</a:t>
            </a:r>
          </a:p>
          <a:p>
            <a:pPr marL="685800" lvl="2">
              <a:spcBef>
                <a:spcPts val="1000"/>
              </a:spcBef>
            </a:pPr>
            <a:r>
              <a:rPr lang="en-IE" sz="2400" dirty="0">
                <a:solidFill>
                  <a:schemeClr val="accent1"/>
                </a:solidFill>
                <a:latin typeface="+mj-lt"/>
              </a:rPr>
              <a:t>Easier to share information</a:t>
            </a:r>
          </a:p>
          <a:p>
            <a:pPr marL="685800" lvl="2">
              <a:spcBef>
                <a:spcPts val="1000"/>
              </a:spcBef>
            </a:pPr>
            <a:r>
              <a:rPr lang="en-GB" sz="2400" dirty="0">
                <a:solidFill>
                  <a:schemeClr val="accent1"/>
                </a:solidFill>
                <a:latin typeface="+mj-lt"/>
              </a:rPr>
              <a:t>Better able to see the                   importance of their personal contributions</a:t>
            </a:r>
            <a:endParaRPr lang="en-IE" sz="2400" dirty="0">
              <a:solidFill>
                <a:schemeClr val="accent1"/>
              </a:solidFill>
              <a:latin typeface="+mj-lt"/>
            </a:endParaRPr>
          </a:p>
        </p:txBody>
      </p:sp>
    </p:spTree>
    <p:extLst>
      <p:ext uri="{BB962C8B-B14F-4D97-AF65-F5344CB8AC3E}">
        <p14:creationId xmlns:p14="http://schemas.microsoft.com/office/powerpoint/2010/main" val="231183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06A1-1CDB-4B9A-A09D-1DE97EF6B2BE}"/>
              </a:ext>
            </a:extLst>
          </p:cNvPr>
          <p:cNvSpPr>
            <a:spLocks noGrp="1"/>
          </p:cNvSpPr>
          <p:nvPr>
            <p:ph type="title"/>
          </p:nvPr>
        </p:nvSpPr>
        <p:spPr/>
        <p:txBody>
          <a:bodyPr>
            <a:normAutofit/>
          </a:bodyPr>
          <a:lstStyle/>
          <a:p>
            <a:pPr algn="ctr"/>
            <a:r>
              <a:rPr lang="en-IE" b="1" dirty="0">
                <a:solidFill>
                  <a:schemeClr val="accent1"/>
                </a:solidFill>
              </a:rPr>
              <a:t>Large Groups Advantages &amp; Disadvantages</a:t>
            </a:r>
          </a:p>
        </p:txBody>
      </p:sp>
      <p:graphicFrame>
        <p:nvGraphicFramePr>
          <p:cNvPr id="4" name="Content Placeholder 3">
            <a:extLst>
              <a:ext uri="{FF2B5EF4-FFF2-40B4-BE49-F238E27FC236}">
                <a16:creationId xmlns:a16="http://schemas.microsoft.com/office/drawing/2014/main" id="{6EC8D8B1-F937-465D-81A5-A886B902247A}"/>
              </a:ext>
            </a:extLst>
          </p:cNvPr>
          <p:cNvGraphicFramePr>
            <a:graphicFrameLocks noGrp="1"/>
          </p:cNvGraphicFramePr>
          <p:nvPr>
            <p:ph idx="1"/>
            <p:extLst>
              <p:ext uri="{D42A27DB-BD31-4B8C-83A1-F6EECF244321}">
                <p14:modId xmlns:p14="http://schemas.microsoft.com/office/powerpoint/2010/main" val="32685488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5456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bees on honeycomb&#10;&#10;Description automatically generated with low confidence">
            <a:extLst>
              <a:ext uri="{FF2B5EF4-FFF2-40B4-BE49-F238E27FC236}">
                <a16:creationId xmlns:a16="http://schemas.microsoft.com/office/drawing/2014/main" id="{C64E5636-6B90-4719-9329-F4A42FFA85BB}"/>
              </a:ext>
            </a:extLst>
          </p:cNvPr>
          <p:cNvPicPr>
            <a:picLocks noChangeAspect="1"/>
          </p:cNvPicPr>
          <p:nvPr/>
        </p:nvPicPr>
        <p:blipFill rotWithShape="1">
          <a:blip r:embed="rId2">
            <a:extLst>
              <a:ext uri="{28A0092B-C50C-407E-A947-70E740481C1C}">
                <a14:useLocalDpi xmlns:a14="http://schemas.microsoft.com/office/drawing/2010/main" val="0"/>
              </a:ext>
            </a:extLst>
          </a:blip>
          <a:srcRect l="7622" t="6080" r="33679" b="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4E1170-10B6-443A-B2F7-F2AB5A49CB5E}"/>
              </a:ext>
            </a:extLst>
          </p:cNvPr>
          <p:cNvSpPr>
            <a:spLocks noGrp="1"/>
          </p:cNvSpPr>
          <p:nvPr>
            <p:ph type="title"/>
          </p:nvPr>
        </p:nvSpPr>
        <p:spPr>
          <a:xfrm>
            <a:off x="766332" y="316494"/>
            <a:ext cx="3280220" cy="1043409"/>
          </a:xfrm>
        </p:spPr>
        <p:txBody>
          <a:bodyPr>
            <a:normAutofit/>
          </a:bodyPr>
          <a:lstStyle/>
          <a:p>
            <a:pPr algn="ctr"/>
            <a:r>
              <a:rPr lang="en-IE" b="1" dirty="0">
                <a:solidFill>
                  <a:schemeClr val="accent1"/>
                </a:solidFill>
              </a:rPr>
              <a:t>Group Tasks</a:t>
            </a:r>
          </a:p>
        </p:txBody>
      </p:sp>
      <p:sp>
        <p:nvSpPr>
          <p:cNvPr id="3" name="Content Placeholder 2">
            <a:extLst>
              <a:ext uri="{FF2B5EF4-FFF2-40B4-BE49-F238E27FC236}">
                <a16:creationId xmlns:a16="http://schemas.microsoft.com/office/drawing/2014/main" id="{B768C261-1445-44F9-AB90-7CE547D86909}"/>
              </a:ext>
            </a:extLst>
          </p:cNvPr>
          <p:cNvSpPr>
            <a:spLocks noGrp="1"/>
          </p:cNvSpPr>
          <p:nvPr>
            <p:ph idx="1"/>
          </p:nvPr>
        </p:nvSpPr>
        <p:spPr>
          <a:xfrm>
            <a:off x="0" y="1676399"/>
            <a:ext cx="4812885" cy="3447896"/>
          </a:xfrm>
        </p:spPr>
        <p:txBody>
          <a:bodyPr anchor="t">
            <a:normAutofit/>
          </a:bodyPr>
          <a:lstStyle/>
          <a:p>
            <a:r>
              <a:rPr lang="en-GB" dirty="0">
                <a:solidFill>
                  <a:schemeClr val="accent1"/>
                </a:solidFill>
                <a:latin typeface="+mj-lt"/>
              </a:rPr>
              <a:t>Group tasks impact how a group interacts</a:t>
            </a:r>
          </a:p>
          <a:p>
            <a:r>
              <a:rPr lang="en-GB" dirty="0">
                <a:solidFill>
                  <a:schemeClr val="accent1"/>
                </a:solidFill>
                <a:latin typeface="+mj-lt"/>
              </a:rPr>
              <a:t>Task interdependence shows how the work of one member impacts another; as interdependence rises, members must work more closely together</a:t>
            </a:r>
            <a:endParaRPr lang="en-IE" dirty="0">
              <a:solidFill>
                <a:schemeClr val="accent1"/>
              </a:solidFill>
              <a:latin typeface="+mj-lt"/>
            </a:endParaRPr>
          </a:p>
        </p:txBody>
      </p:sp>
    </p:spTree>
    <p:extLst>
      <p:ext uri="{BB962C8B-B14F-4D97-AF65-F5344CB8AC3E}">
        <p14:creationId xmlns:p14="http://schemas.microsoft.com/office/powerpoint/2010/main" val="1184487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indoor, gray, grey&#10;&#10;Description automatically generated">
            <a:extLst>
              <a:ext uri="{FF2B5EF4-FFF2-40B4-BE49-F238E27FC236}">
                <a16:creationId xmlns:a16="http://schemas.microsoft.com/office/drawing/2014/main" id="{B8A01B14-B16D-4CAA-910E-AFD2C2C8E3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7146C-26C8-40BC-BE73-33621BAF0151}"/>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b="1" dirty="0">
                <a:solidFill>
                  <a:schemeClr val="accent1"/>
                </a:solidFill>
              </a:rPr>
              <a:t>Understanding Group Dynamics</a:t>
            </a:r>
            <a:br>
              <a:rPr lang="en-US" sz="1400" b="0" i="0" dirty="0">
                <a:solidFill>
                  <a:schemeClr val="tx1">
                    <a:lumMod val="85000"/>
                    <a:lumOff val="15000"/>
                  </a:schemeClr>
                </a:solidFill>
                <a:effectLst/>
              </a:rPr>
            </a:br>
            <a:r>
              <a:rPr lang="en-US" sz="2000" b="0" i="0" u="none" strike="noStrike" baseline="0" dirty="0">
                <a:solidFill>
                  <a:schemeClr val="tx1">
                    <a:lumMod val="85000"/>
                    <a:lumOff val="15000"/>
                  </a:schemeClr>
                </a:solidFill>
                <a:hlinkClick r:id="rId3"/>
              </a:rPr>
              <a:t>https://youtu.be/uL6x99-VSBA</a:t>
            </a:r>
            <a:br>
              <a:rPr lang="en-US" sz="1400" b="0" i="0" u="none" strike="noStrike" baseline="0" dirty="0">
                <a:solidFill>
                  <a:schemeClr val="tx1">
                    <a:lumMod val="85000"/>
                    <a:lumOff val="15000"/>
                  </a:schemeClr>
                </a:solidFill>
              </a:rPr>
            </a:br>
            <a:endParaRPr lang="en-US" sz="14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4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crowd, watching&#10;&#10;Description automatically generated">
            <a:extLst>
              <a:ext uri="{FF2B5EF4-FFF2-40B4-BE49-F238E27FC236}">
                <a16:creationId xmlns:a16="http://schemas.microsoft.com/office/drawing/2014/main" id="{497D03A6-2286-45DE-A823-3E85C1FD474D}"/>
              </a:ext>
            </a:extLst>
          </p:cNvPr>
          <p:cNvPicPr>
            <a:picLocks noChangeAspect="1"/>
          </p:cNvPicPr>
          <p:nvPr/>
        </p:nvPicPr>
        <p:blipFill rotWithShape="1">
          <a:blip r:embed="rId2">
            <a:extLst>
              <a:ext uri="{28A0092B-C50C-407E-A947-70E740481C1C}">
                <a14:useLocalDpi xmlns:a14="http://schemas.microsoft.com/office/drawing/2010/main" val="0"/>
              </a:ext>
            </a:extLst>
          </a:blip>
          <a:srcRect t="1689" r="9091" b="21702"/>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B414AE-EF06-4F2B-8F97-67A1A13FD23A}"/>
              </a:ext>
            </a:extLst>
          </p:cNvPr>
          <p:cNvSpPr>
            <a:spLocks noGrp="1"/>
          </p:cNvSpPr>
          <p:nvPr>
            <p:ph type="title"/>
          </p:nvPr>
        </p:nvSpPr>
        <p:spPr>
          <a:xfrm>
            <a:off x="75414" y="208250"/>
            <a:ext cx="4690337" cy="1043409"/>
          </a:xfrm>
        </p:spPr>
        <p:txBody>
          <a:bodyPr>
            <a:noAutofit/>
          </a:bodyPr>
          <a:lstStyle/>
          <a:p>
            <a:pPr algn="ctr"/>
            <a:r>
              <a:rPr lang="en-IE" b="1" dirty="0">
                <a:solidFill>
                  <a:schemeClr val="accent1"/>
                </a:solidFill>
              </a:rPr>
              <a:t>Group Dynamics (Interdependence)</a:t>
            </a:r>
          </a:p>
        </p:txBody>
      </p:sp>
      <p:sp>
        <p:nvSpPr>
          <p:cNvPr id="3" name="Content Placeholder 2">
            <a:extLst>
              <a:ext uri="{FF2B5EF4-FFF2-40B4-BE49-F238E27FC236}">
                <a16:creationId xmlns:a16="http://schemas.microsoft.com/office/drawing/2014/main" id="{04C0E46B-B316-462A-9FE7-1C9065329B6C}"/>
              </a:ext>
            </a:extLst>
          </p:cNvPr>
          <p:cNvSpPr>
            <a:spLocks noGrp="1"/>
          </p:cNvSpPr>
          <p:nvPr>
            <p:ph idx="1"/>
          </p:nvPr>
        </p:nvSpPr>
        <p:spPr>
          <a:xfrm>
            <a:off x="-1" y="1555423"/>
            <a:ext cx="4958499" cy="4491087"/>
          </a:xfrm>
        </p:spPr>
        <p:txBody>
          <a:bodyPr anchor="t">
            <a:normAutofit/>
          </a:bodyPr>
          <a:lstStyle/>
          <a:p>
            <a:pPr>
              <a:lnSpc>
                <a:spcPct val="60000"/>
              </a:lnSpc>
            </a:pPr>
            <a:r>
              <a:rPr lang="en-IE" sz="2000" b="1" dirty="0">
                <a:solidFill>
                  <a:schemeClr val="accent1"/>
                </a:solidFill>
                <a:latin typeface="+mj-lt"/>
              </a:rPr>
              <a:t>Pooled</a:t>
            </a:r>
          </a:p>
          <a:p>
            <a:pPr marL="685800" lvl="2">
              <a:lnSpc>
                <a:spcPct val="60000"/>
              </a:lnSpc>
              <a:spcBef>
                <a:spcPts val="1000"/>
              </a:spcBef>
            </a:pPr>
            <a:r>
              <a:rPr lang="en-GB" sz="1600" dirty="0">
                <a:solidFill>
                  <a:schemeClr val="accent1"/>
                </a:solidFill>
                <a:latin typeface="+mj-lt"/>
              </a:rPr>
              <a:t>Members make separate, independent contributions to group such that group performance is the sum of each member’s contributions</a:t>
            </a:r>
          </a:p>
          <a:p>
            <a:pPr>
              <a:lnSpc>
                <a:spcPct val="60000"/>
              </a:lnSpc>
            </a:pPr>
            <a:r>
              <a:rPr lang="en-IE" sz="2000" b="1" dirty="0">
                <a:solidFill>
                  <a:schemeClr val="accent1"/>
                </a:solidFill>
                <a:latin typeface="+mj-lt"/>
              </a:rPr>
              <a:t>Reciprocal</a:t>
            </a:r>
          </a:p>
          <a:p>
            <a:pPr marL="685800" lvl="2">
              <a:lnSpc>
                <a:spcPct val="60000"/>
              </a:lnSpc>
              <a:spcBef>
                <a:spcPts val="1000"/>
              </a:spcBef>
            </a:pPr>
            <a:r>
              <a:rPr lang="en-GB" sz="1600" dirty="0">
                <a:solidFill>
                  <a:schemeClr val="accent1"/>
                </a:solidFill>
                <a:latin typeface="+mj-lt"/>
              </a:rPr>
              <a:t>Work performed by one group member is mutually dependent on work done </a:t>
            </a:r>
            <a:r>
              <a:rPr lang="en-IE" sz="1600" dirty="0">
                <a:solidFill>
                  <a:schemeClr val="accent1"/>
                </a:solidFill>
                <a:latin typeface="+mj-lt"/>
              </a:rPr>
              <a:t>by other members</a:t>
            </a:r>
          </a:p>
          <a:p>
            <a:pPr>
              <a:lnSpc>
                <a:spcPct val="60000"/>
              </a:lnSpc>
            </a:pPr>
            <a:r>
              <a:rPr lang="en-IE" sz="2000" b="1" dirty="0">
                <a:solidFill>
                  <a:schemeClr val="accent1"/>
                </a:solidFill>
                <a:latin typeface="+mj-lt"/>
              </a:rPr>
              <a:t>Sequential</a:t>
            </a:r>
          </a:p>
          <a:p>
            <a:pPr marL="685800" lvl="2">
              <a:lnSpc>
                <a:spcPct val="60000"/>
              </a:lnSpc>
              <a:spcBef>
                <a:spcPts val="1000"/>
              </a:spcBef>
            </a:pPr>
            <a:r>
              <a:rPr lang="en-GB" sz="1600" dirty="0">
                <a:solidFill>
                  <a:schemeClr val="accent1"/>
                </a:solidFill>
                <a:latin typeface="+mj-lt"/>
              </a:rPr>
              <a:t>Members perform tasks in a sequential order making it difficult to determine individual performance since one member depends on another</a:t>
            </a:r>
            <a:endParaRPr lang="en-IE" sz="1600" dirty="0">
              <a:solidFill>
                <a:schemeClr val="accent1"/>
              </a:solidFill>
              <a:latin typeface="+mj-lt"/>
            </a:endParaRPr>
          </a:p>
        </p:txBody>
      </p:sp>
    </p:spTree>
    <p:extLst>
      <p:ext uri="{BB962C8B-B14F-4D97-AF65-F5344CB8AC3E}">
        <p14:creationId xmlns:p14="http://schemas.microsoft.com/office/powerpoint/2010/main" val="1671296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E9E8-545B-40D9-AA05-3BDA55C88485}"/>
              </a:ext>
            </a:extLst>
          </p:cNvPr>
          <p:cNvSpPr>
            <a:spLocks noGrp="1"/>
          </p:cNvSpPr>
          <p:nvPr>
            <p:ph type="title"/>
          </p:nvPr>
        </p:nvSpPr>
        <p:spPr/>
        <p:txBody>
          <a:bodyPr/>
          <a:lstStyle/>
          <a:p>
            <a:pPr algn="ctr"/>
            <a:r>
              <a:rPr lang="en-IE" b="1" dirty="0">
                <a:solidFill>
                  <a:schemeClr val="accent1"/>
                </a:solidFill>
              </a:rPr>
              <a:t>Types of Task Interdependence</a:t>
            </a:r>
          </a:p>
        </p:txBody>
      </p:sp>
      <p:pic>
        <p:nvPicPr>
          <p:cNvPr id="5" name="Content Placeholder 4" descr="Diagram&#10;&#10;Description automatically generated">
            <a:extLst>
              <a:ext uri="{FF2B5EF4-FFF2-40B4-BE49-F238E27FC236}">
                <a16:creationId xmlns:a16="http://schemas.microsoft.com/office/drawing/2014/main" id="{BF141916-7564-4E9B-A561-36E0B71DF4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627" t="19336" r="4805"/>
          <a:stretch/>
        </p:blipFill>
        <p:spPr>
          <a:xfrm>
            <a:off x="1747838" y="1485900"/>
            <a:ext cx="8696324" cy="5200649"/>
          </a:xfrm>
        </p:spPr>
      </p:pic>
    </p:spTree>
    <p:extLst>
      <p:ext uri="{BB962C8B-B14F-4D97-AF65-F5344CB8AC3E}">
        <p14:creationId xmlns:p14="http://schemas.microsoft.com/office/powerpoint/2010/main" val="2908288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9368E871-FE4C-4715-91C6-179C0D57E2D0}"/>
              </a:ext>
            </a:extLst>
          </p:cNvPr>
          <p:cNvPicPr>
            <a:picLocks noChangeAspect="1"/>
          </p:cNvPicPr>
          <p:nvPr/>
        </p:nvPicPr>
        <p:blipFill rotWithShape="1">
          <a:blip r:embed="rId2">
            <a:extLst>
              <a:ext uri="{28A0092B-C50C-407E-A947-70E740481C1C}">
                <a14:useLocalDpi xmlns:a14="http://schemas.microsoft.com/office/drawing/2010/main" val="0"/>
              </a:ext>
            </a:extLst>
          </a:blip>
          <a:srcRect l="610" t="9091" r="18178" b="-1"/>
          <a:stretch/>
        </p:blipFill>
        <p:spPr>
          <a:xfrm>
            <a:off x="-1" y="10"/>
            <a:ext cx="1219200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C44A6D-58A0-4C97-9D0E-3BF611BF0773}"/>
              </a:ext>
            </a:extLst>
          </p:cNvPr>
          <p:cNvSpPr>
            <a:spLocks noGrp="1"/>
          </p:cNvSpPr>
          <p:nvPr>
            <p:ph type="title"/>
          </p:nvPr>
        </p:nvSpPr>
        <p:spPr>
          <a:xfrm>
            <a:off x="771045" y="314051"/>
            <a:ext cx="3388125" cy="1043409"/>
          </a:xfrm>
        </p:spPr>
        <p:txBody>
          <a:bodyPr>
            <a:normAutofit fontScale="90000"/>
          </a:bodyPr>
          <a:lstStyle/>
          <a:p>
            <a:pPr algn="ctr"/>
            <a:r>
              <a:rPr lang="en-IE" sz="4900" b="1" dirty="0">
                <a:solidFill>
                  <a:schemeClr val="accent1"/>
                </a:solidFill>
              </a:rPr>
              <a:t>Group Roles</a:t>
            </a:r>
            <a:br>
              <a:rPr lang="en-IE" sz="3300" b="0" i="0" u="none" strike="noStrike" baseline="0" dirty="0">
                <a:latin typeface="CIDFont+F2"/>
              </a:rPr>
            </a:br>
            <a:endParaRPr lang="en-IE" sz="3300" dirty="0"/>
          </a:p>
        </p:txBody>
      </p:sp>
      <p:sp>
        <p:nvSpPr>
          <p:cNvPr id="3" name="Content Placeholder 2">
            <a:extLst>
              <a:ext uri="{FF2B5EF4-FFF2-40B4-BE49-F238E27FC236}">
                <a16:creationId xmlns:a16="http://schemas.microsoft.com/office/drawing/2014/main" id="{A12C5098-66FA-4060-8CA5-08B84A6BAC7D}"/>
              </a:ext>
            </a:extLst>
          </p:cNvPr>
          <p:cNvSpPr>
            <a:spLocks noGrp="1"/>
          </p:cNvSpPr>
          <p:nvPr>
            <p:ph idx="1"/>
          </p:nvPr>
        </p:nvSpPr>
        <p:spPr>
          <a:xfrm>
            <a:off x="0" y="1203062"/>
            <a:ext cx="4930219" cy="4015818"/>
          </a:xfrm>
        </p:spPr>
        <p:txBody>
          <a:bodyPr anchor="t">
            <a:noAutofit/>
          </a:bodyPr>
          <a:lstStyle/>
          <a:p>
            <a:r>
              <a:rPr lang="en-GB" sz="1800" dirty="0">
                <a:solidFill>
                  <a:schemeClr val="accent1"/>
                </a:solidFill>
                <a:latin typeface="+mj-lt"/>
              </a:rPr>
              <a:t>The set of behaviours and tasks that a group member is expected to perform because of his or her position in the group</a:t>
            </a:r>
          </a:p>
          <a:p>
            <a:r>
              <a:rPr lang="en-GB" sz="1800" dirty="0">
                <a:solidFill>
                  <a:schemeClr val="accent1"/>
                </a:solidFill>
                <a:latin typeface="+mj-lt"/>
              </a:rPr>
              <a:t>In cross-functional teams, members are expected to perform roles in their </a:t>
            </a:r>
            <a:r>
              <a:rPr lang="en-IE" sz="1800" dirty="0">
                <a:solidFill>
                  <a:schemeClr val="accent1"/>
                </a:solidFill>
                <a:latin typeface="+mj-lt"/>
              </a:rPr>
              <a:t>specialty</a:t>
            </a:r>
          </a:p>
          <a:p>
            <a:r>
              <a:rPr lang="en-GB" sz="1800" dirty="0">
                <a:solidFill>
                  <a:schemeClr val="accent1"/>
                </a:solidFill>
                <a:latin typeface="+mj-lt"/>
              </a:rPr>
              <a:t>Managers should clearly describe expected roles to group members when they are assigned to the group</a:t>
            </a:r>
          </a:p>
          <a:p>
            <a:r>
              <a:rPr lang="en-GB" sz="1800" dirty="0">
                <a:solidFill>
                  <a:schemeClr val="accent1"/>
                </a:solidFill>
                <a:latin typeface="+mj-lt"/>
              </a:rPr>
              <a:t>Role-making occurs as workers take on more responsibility in their roles as group </a:t>
            </a:r>
            <a:r>
              <a:rPr lang="en-IE" sz="1800" dirty="0">
                <a:solidFill>
                  <a:schemeClr val="accent1"/>
                </a:solidFill>
                <a:latin typeface="+mj-lt"/>
              </a:rPr>
              <a:t>members</a:t>
            </a:r>
          </a:p>
          <a:p>
            <a:r>
              <a:rPr lang="en-GB" sz="1800" dirty="0">
                <a:solidFill>
                  <a:schemeClr val="accent1"/>
                </a:solidFill>
                <a:latin typeface="+mj-lt"/>
              </a:rPr>
              <a:t>Self-managed teams may assign the roles to members themselves</a:t>
            </a:r>
            <a:endParaRPr lang="en-IE" sz="1800" dirty="0">
              <a:solidFill>
                <a:schemeClr val="accent1"/>
              </a:solidFill>
              <a:latin typeface="+mj-lt"/>
            </a:endParaRPr>
          </a:p>
        </p:txBody>
      </p:sp>
    </p:spTree>
    <p:extLst>
      <p:ext uri="{BB962C8B-B14F-4D97-AF65-F5344CB8AC3E}">
        <p14:creationId xmlns:p14="http://schemas.microsoft.com/office/powerpoint/2010/main" val="206686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erson, grass, outdoor, standing&#10;&#10;Description automatically generated">
            <a:extLst>
              <a:ext uri="{FF2B5EF4-FFF2-40B4-BE49-F238E27FC236}">
                <a16:creationId xmlns:a16="http://schemas.microsoft.com/office/drawing/2014/main" id="{493F4A60-EDE0-42E9-8DCA-2149816A4F12}"/>
              </a:ext>
            </a:extLst>
          </p:cNvPr>
          <p:cNvPicPr>
            <a:picLocks noChangeAspect="1"/>
          </p:cNvPicPr>
          <p:nvPr/>
        </p:nvPicPr>
        <p:blipFill rotWithShape="1">
          <a:blip r:embed="rId2">
            <a:extLst>
              <a:ext uri="{28A0092B-C50C-407E-A947-70E740481C1C}">
                <a14:useLocalDpi xmlns:a14="http://schemas.microsoft.com/office/drawing/2010/main" val="0"/>
              </a:ext>
            </a:extLst>
          </a:blip>
          <a:srcRect r="19192" b="9091"/>
          <a:stretch/>
        </p:blipFill>
        <p:spPr>
          <a:xfrm>
            <a:off x="20" y="10"/>
            <a:ext cx="12191980" cy="6857990"/>
          </a:xfrm>
          <a:prstGeom prst="rect">
            <a:avLst/>
          </a:prstGeom>
        </p:spPr>
      </p:pic>
      <p:sp>
        <p:nvSpPr>
          <p:cNvPr id="38" name="Freeform: Shape 3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B5AEB6-35D0-4FB7-B42B-5AAC7C46A912}"/>
              </a:ext>
            </a:extLst>
          </p:cNvPr>
          <p:cNvSpPr>
            <a:spLocks noGrp="1"/>
          </p:cNvSpPr>
          <p:nvPr>
            <p:ph type="title"/>
          </p:nvPr>
        </p:nvSpPr>
        <p:spPr>
          <a:xfrm>
            <a:off x="77245" y="156403"/>
            <a:ext cx="4537677" cy="1043409"/>
          </a:xfrm>
        </p:spPr>
        <p:txBody>
          <a:bodyPr>
            <a:normAutofit/>
          </a:bodyPr>
          <a:lstStyle/>
          <a:p>
            <a:pPr algn="ctr"/>
            <a:r>
              <a:rPr lang="en-IE" b="1" dirty="0">
                <a:solidFill>
                  <a:schemeClr val="accent1"/>
                </a:solidFill>
              </a:rPr>
              <a:t>Group Leadership</a:t>
            </a:r>
          </a:p>
        </p:txBody>
      </p:sp>
      <p:sp>
        <p:nvSpPr>
          <p:cNvPr id="3" name="Content Placeholder 2">
            <a:extLst>
              <a:ext uri="{FF2B5EF4-FFF2-40B4-BE49-F238E27FC236}">
                <a16:creationId xmlns:a16="http://schemas.microsoft.com/office/drawing/2014/main" id="{9579F153-2EF6-4EF3-B019-9696B58E92E6}"/>
              </a:ext>
            </a:extLst>
          </p:cNvPr>
          <p:cNvSpPr>
            <a:spLocks noGrp="1"/>
          </p:cNvSpPr>
          <p:nvPr>
            <p:ph idx="1"/>
          </p:nvPr>
        </p:nvSpPr>
        <p:spPr>
          <a:xfrm>
            <a:off x="-2333" y="1227063"/>
            <a:ext cx="5224782" cy="3448077"/>
          </a:xfrm>
        </p:spPr>
        <p:txBody>
          <a:bodyPr anchor="t">
            <a:normAutofit fontScale="92500" lnSpcReduction="10000"/>
          </a:bodyPr>
          <a:lstStyle/>
          <a:p>
            <a:pPr marL="228600" lvl="1">
              <a:spcBef>
                <a:spcPts val="1000"/>
              </a:spcBef>
            </a:pPr>
            <a:r>
              <a:rPr lang="en-GB" sz="2800" dirty="0">
                <a:solidFill>
                  <a:schemeClr val="accent1"/>
                </a:solidFill>
                <a:latin typeface="+mj-lt"/>
              </a:rPr>
              <a:t>Effective leadership is a key ingredient in high performing groups, teams, and </a:t>
            </a:r>
            <a:r>
              <a:rPr lang="en-IE" sz="2800" dirty="0">
                <a:solidFill>
                  <a:schemeClr val="accent1"/>
                </a:solidFill>
                <a:latin typeface="+mj-lt"/>
              </a:rPr>
              <a:t>organisations</a:t>
            </a:r>
          </a:p>
          <a:p>
            <a:pPr marL="228600" lvl="1">
              <a:spcBef>
                <a:spcPts val="1000"/>
              </a:spcBef>
            </a:pPr>
            <a:r>
              <a:rPr lang="en-GB" sz="2800" dirty="0">
                <a:solidFill>
                  <a:schemeClr val="accent1"/>
                </a:solidFill>
                <a:latin typeface="+mj-lt"/>
              </a:rPr>
              <a:t>Formal groups created by an organisation have a leader appointed by the </a:t>
            </a:r>
            <a:r>
              <a:rPr lang="en-IE" sz="2800" dirty="0">
                <a:solidFill>
                  <a:schemeClr val="accent1"/>
                </a:solidFill>
                <a:latin typeface="+mj-lt"/>
              </a:rPr>
              <a:t>organisation</a:t>
            </a:r>
          </a:p>
          <a:p>
            <a:pPr marL="228600" lvl="1">
              <a:spcBef>
                <a:spcPts val="1000"/>
              </a:spcBef>
            </a:pPr>
            <a:r>
              <a:rPr lang="en-GB" sz="2800" dirty="0">
                <a:solidFill>
                  <a:schemeClr val="accent1"/>
                </a:solidFill>
                <a:latin typeface="+mj-lt"/>
              </a:rPr>
              <a:t>Groups that evolve independently in an organisation have an informal leader </a:t>
            </a:r>
            <a:r>
              <a:rPr lang="en-IE" sz="2800" dirty="0">
                <a:solidFill>
                  <a:schemeClr val="accent1"/>
                </a:solidFill>
                <a:latin typeface="+mj-lt"/>
              </a:rPr>
              <a:t>recognised by the group</a:t>
            </a:r>
          </a:p>
        </p:txBody>
      </p:sp>
    </p:spTree>
    <p:extLst>
      <p:ext uri="{BB962C8B-B14F-4D97-AF65-F5344CB8AC3E}">
        <p14:creationId xmlns:p14="http://schemas.microsoft.com/office/powerpoint/2010/main" val="389637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BA52D-32F4-4FDC-B22B-913F711F88DD}"/>
              </a:ext>
            </a:extLst>
          </p:cNvPr>
          <p:cNvSpPr>
            <a:spLocks noGrp="1"/>
          </p:cNvSpPr>
          <p:nvPr>
            <p:ph type="title"/>
          </p:nvPr>
        </p:nvSpPr>
        <p:spPr>
          <a:xfrm>
            <a:off x="133166" y="555222"/>
            <a:ext cx="6705624" cy="1495425"/>
          </a:xfrm>
        </p:spPr>
        <p:txBody>
          <a:bodyPr>
            <a:normAutofit/>
          </a:bodyPr>
          <a:lstStyle/>
          <a:p>
            <a:pPr algn="ctr"/>
            <a:r>
              <a:rPr lang="en-GB" b="1" dirty="0">
                <a:solidFill>
                  <a:schemeClr val="accent1"/>
                </a:solidFill>
              </a:rPr>
              <a:t>Staffing Function Definition</a:t>
            </a:r>
            <a:endParaRPr lang="en-IE" b="1" dirty="0">
              <a:solidFill>
                <a:schemeClr val="accent1"/>
              </a:solidFill>
            </a:endParaRPr>
          </a:p>
        </p:txBody>
      </p:sp>
      <p:sp>
        <p:nvSpPr>
          <p:cNvPr id="3" name="Content Placeholder 2">
            <a:extLst>
              <a:ext uri="{FF2B5EF4-FFF2-40B4-BE49-F238E27FC236}">
                <a16:creationId xmlns:a16="http://schemas.microsoft.com/office/drawing/2014/main" id="{C076A375-F3E9-4AAF-AA0A-A03BFA5F176F}"/>
              </a:ext>
            </a:extLst>
          </p:cNvPr>
          <p:cNvSpPr>
            <a:spLocks noGrp="1"/>
          </p:cNvSpPr>
          <p:nvPr>
            <p:ph idx="1"/>
          </p:nvPr>
        </p:nvSpPr>
        <p:spPr>
          <a:xfrm>
            <a:off x="-3050" y="2219324"/>
            <a:ext cx="6841840" cy="4638676"/>
          </a:xfrm>
        </p:spPr>
        <p:txBody>
          <a:bodyPr>
            <a:normAutofit fontScale="92500" lnSpcReduction="10000"/>
          </a:bodyPr>
          <a:lstStyle/>
          <a:p>
            <a:r>
              <a:rPr lang="en-GB" sz="2600" dirty="0">
                <a:solidFill>
                  <a:schemeClr val="accent1"/>
                </a:solidFill>
                <a:latin typeface="+mj-lt"/>
              </a:rPr>
              <a:t>“The managerial function of staffing involves managing the organisation structure through proper and effective selection, appraisal and development of personnel to fill the roles designed into the structure.” Koontz and O’Donnell (1972)</a:t>
            </a:r>
          </a:p>
          <a:p>
            <a:r>
              <a:rPr lang="en-GB" sz="2600" dirty="0">
                <a:solidFill>
                  <a:schemeClr val="accent1"/>
                </a:solidFill>
                <a:latin typeface="+mj-lt"/>
              </a:rPr>
              <a:t>“Staffing is the function by which managers build an organisation through the recruitment, selection, development, of individuals as capable employees. The staffing function of management consists of few interrelated activities such as planning of human resource, recruitment, selection, placement, training and development, remuneration, performance appraisal, promotion and transfers. All these activities make up the elements of the process of </a:t>
            </a:r>
            <a:r>
              <a:rPr lang="en-IE" sz="2600" dirty="0">
                <a:solidFill>
                  <a:schemeClr val="accent1"/>
                </a:solidFill>
                <a:latin typeface="+mj-lt"/>
              </a:rPr>
              <a:t>staffing.” McFarland (1979)</a:t>
            </a:r>
          </a:p>
          <a:p>
            <a:endParaRPr lang="en-IE" sz="1700" dirty="0"/>
          </a:p>
        </p:txBody>
      </p:sp>
      <p:pic>
        <p:nvPicPr>
          <p:cNvPr id="5" name="Picture 4" descr="Text&#10;&#10;Description automatically generated">
            <a:extLst>
              <a:ext uri="{FF2B5EF4-FFF2-40B4-BE49-F238E27FC236}">
                <a16:creationId xmlns:a16="http://schemas.microsoft.com/office/drawing/2014/main" id="{1EEF7B42-C4C5-4674-94D0-13FB97753DA3}"/>
              </a:ext>
            </a:extLst>
          </p:cNvPr>
          <p:cNvPicPr>
            <a:picLocks noChangeAspect="1"/>
          </p:cNvPicPr>
          <p:nvPr/>
        </p:nvPicPr>
        <p:blipFill rotWithShape="1">
          <a:blip r:embed="rId2">
            <a:extLst>
              <a:ext uri="{28A0092B-C50C-407E-A947-70E740481C1C}">
                <a14:useLocalDpi xmlns:a14="http://schemas.microsoft.com/office/drawing/2010/main" val="0"/>
              </a:ext>
            </a:extLst>
          </a:blip>
          <a:srcRect l="3911" r="927"/>
          <a:stretch/>
        </p:blipFill>
        <p:spPr>
          <a:xfrm>
            <a:off x="7199440" y="10"/>
            <a:ext cx="4992560" cy="6857990"/>
          </a:xfrm>
          <a:prstGeom prst="rect">
            <a:avLst/>
          </a:prstGeom>
          <a:effectLst/>
        </p:spPr>
      </p:pic>
    </p:spTree>
    <p:extLst>
      <p:ext uri="{BB962C8B-B14F-4D97-AF65-F5344CB8AC3E}">
        <p14:creationId xmlns:p14="http://schemas.microsoft.com/office/powerpoint/2010/main" val="77165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9126-4662-44A0-BCCA-C853CF601FB5}"/>
              </a:ext>
            </a:extLst>
          </p:cNvPr>
          <p:cNvSpPr>
            <a:spLocks noGrp="1"/>
          </p:cNvSpPr>
          <p:nvPr>
            <p:ph type="title"/>
          </p:nvPr>
        </p:nvSpPr>
        <p:spPr/>
        <p:txBody>
          <a:bodyPr/>
          <a:lstStyle/>
          <a:p>
            <a:pPr algn="ctr"/>
            <a:r>
              <a:rPr lang="en-IE" b="1" dirty="0">
                <a:solidFill>
                  <a:schemeClr val="accent1"/>
                </a:solidFill>
              </a:rPr>
              <a:t>Stages of Group Development</a:t>
            </a:r>
          </a:p>
        </p:txBody>
      </p:sp>
      <p:graphicFrame>
        <p:nvGraphicFramePr>
          <p:cNvPr id="4" name="Content Placeholder 3">
            <a:extLst>
              <a:ext uri="{FF2B5EF4-FFF2-40B4-BE49-F238E27FC236}">
                <a16:creationId xmlns:a16="http://schemas.microsoft.com/office/drawing/2014/main" id="{352BF758-6DF5-495D-AF34-CFEE1580EE8C}"/>
              </a:ext>
            </a:extLst>
          </p:cNvPr>
          <p:cNvGraphicFramePr>
            <a:graphicFrameLocks noGrp="1"/>
          </p:cNvGraphicFramePr>
          <p:nvPr>
            <p:ph idx="1"/>
            <p:extLst>
              <p:ext uri="{D42A27DB-BD31-4B8C-83A1-F6EECF244321}">
                <p14:modId xmlns:p14="http://schemas.microsoft.com/office/powerpoint/2010/main" val="2064678524"/>
              </p:ext>
            </p:extLst>
          </p:nvPr>
        </p:nvGraphicFramePr>
        <p:xfrm>
          <a:off x="-351408" y="1690688"/>
          <a:ext cx="1217054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048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together&#10;&#10;Description automatically generated with low confidence">
            <a:extLst>
              <a:ext uri="{FF2B5EF4-FFF2-40B4-BE49-F238E27FC236}">
                <a16:creationId xmlns:a16="http://schemas.microsoft.com/office/drawing/2014/main" id="{830D34AA-C0BA-48C5-B520-F03CB1452114}"/>
              </a:ext>
            </a:extLst>
          </p:cNvPr>
          <p:cNvPicPr>
            <a:picLocks noChangeAspect="1"/>
          </p:cNvPicPr>
          <p:nvPr/>
        </p:nvPicPr>
        <p:blipFill rotWithShape="1">
          <a:blip r:embed="rId2">
            <a:extLst>
              <a:ext uri="{28A0092B-C50C-407E-A947-70E740481C1C}">
                <a14:useLocalDpi xmlns:a14="http://schemas.microsoft.com/office/drawing/2010/main" val="0"/>
              </a:ext>
            </a:extLst>
          </a:blip>
          <a:srcRect t="1713" r="9091" b="2575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2C06D4-FF33-4C70-BF7F-AA6C7C50FA5F}"/>
              </a:ext>
            </a:extLst>
          </p:cNvPr>
          <p:cNvSpPr>
            <a:spLocks noGrp="1"/>
          </p:cNvSpPr>
          <p:nvPr>
            <p:ph type="title"/>
          </p:nvPr>
        </p:nvSpPr>
        <p:spPr>
          <a:xfrm>
            <a:off x="687274" y="365487"/>
            <a:ext cx="4062643" cy="1043409"/>
          </a:xfrm>
        </p:spPr>
        <p:txBody>
          <a:bodyPr>
            <a:noAutofit/>
          </a:bodyPr>
          <a:lstStyle/>
          <a:p>
            <a:pPr algn="ctr"/>
            <a:r>
              <a:rPr lang="en-IE" b="1" dirty="0">
                <a:solidFill>
                  <a:schemeClr val="accent1"/>
                </a:solidFill>
              </a:rPr>
              <a:t>Stages of Group Development</a:t>
            </a:r>
          </a:p>
        </p:txBody>
      </p:sp>
      <p:sp>
        <p:nvSpPr>
          <p:cNvPr id="3" name="Content Placeholder 2">
            <a:extLst>
              <a:ext uri="{FF2B5EF4-FFF2-40B4-BE49-F238E27FC236}">
                <a16:creationId xmlns:a16="http://schemas.microsoft.com/office/drawing/2014/main" id="{E22416EC-79A1-4D3C-86A0-ECD76EFC4F42}"/>
              </a:ext>
            </a:extLst>
          </p:cNvPr>
          <p:cNvSpPr>
            <a:spLocks noGrp="1"/>
          </p:cNvSpPr>
          <p:nvPr>
            <p:ph idx="1"/>
          </p:nvPr>
        </p:nvSpPr>
        <p:spPr>
          <a:xfrm>
            <a:off x="0" y="1409268"/>
            <a:ext cx="5317724" cy="4039464"/>
          </a:xfrm>
        </p:spPr>
        <p:txBody>
          <a:bodyPr anchor="t">
            <a:noAutofit/>
          </a:bodyPr>
          <a:lstStyle/>
          <a:p>
            <a:r>
              <a:rPr lang="en-IE" sz="1600" b="1" dirty="0">
                <a:solidFill>
                  <a:schemeClr val="accent1"/>
                </a:solidFill>
                <a:latin typeface="+mj-lt"/>
              </a:rPr>
              <a:t>Forming</a:t>
            </a:r>
          </a:p>
          <a:p>
            <a:pPr marL="685800" lvl="2">
              <a:spcBef>
                <a:spcPts val="1000"/>
              </a:spcBef>
            </a:pPr>
            <a:r>
              <a:rPr lang="en-GB" sz="1300" dirty="0">
                <a:solidFill>
                  <a:schemeClr val="accent1"/>
                </a:solidFill>
                <a:latin typeface="+mj-lt"/>
              </a:rPr>
              <a:t>Group members get to know each other and reach common goals</a:t>
            </a:r>
          </a:p>
          <a:p>
            <a:r>
              <a:rPr lang="en-IE" sz="1600" b="1" dirty="0">
                <a:solidFill>
                  <a:schemeClr val="accent1"/>
                </a:solidFill>
                <a:latin typeface="+mj-lt"/>
              </a:rPr>
              <a:t>Storming</a:t>
            </a:r>
          </a:p>
          <a:p>
            <a:pPr marL="685800" lvl="2">
              <a:spcBef>
                <a:spcPts val="1000"/>
              </a:spcBef>
            </a:pPr>
            <a:r>
              <a:rPr lang="en-GB" sz="1300" dirty="0">
                <a:solidFill>
                  <a:schemeClr val="accent1"/>
                </a:solidFill>
                <a:latin typeface="+mj-lt"/>
              </a:rPr>
              <a:t>Group members disagree on direction and leadership. Managers need to be sure the conflict stays focused</a:t>
            </a:r>
          </a:p>
          <a:p>
            <a:r>
              <a:rPr lang="en-IE" sz="1600" b="1" dirty="0">
                <a:solidFill>
                  <a:schemeClr val="accent1"/>
                </a:solidFill>
                <a:latin typeface="+mj-lt"/>
              </a:rPr>
              <a:t>Norming</a:t>
            </a:r>
          </a:p>
          <a:p>
            <a:pPr marL="685800" lvl="2">
              <a:spcBef>
                <a:spcPts val="1000"/>
              </a:spcBef>
            </a:pPr>
            <a:r>
              <a:rPr lang="en-GB" sz="1300" dirty="0">
                <a:solidFill>
                  <a:schemeClr val="accent1"/>
                </a:solidFill>
                <a:latin typeface="+mj-lt"/>
              </a:rPr>
              <a:t>Close ties and consensus begin to develop between group members</a:t>
            </a:r>
          </a:p>
          <a:p>
            <a:r>
              <a:rPr lang="en-IE" sz="1600" b="1" dirty="0">
                <a:solidFill>
                  <a:schemeClr val="accent1"/>
                </a:solidFill>
                <a:latin typeface="+mj-lt"/>
              </a:rPr>
              <a:t>Performing</a:t>
            </a:r>
          </a:p>
          <a:p>
            <a:pPr marL="228600" lvl="2">
              <a:spcBef>
                <a:spcPts val="1000"/>
              </a:spcBef>
            </a:pPr>
            <a:r>
              <a:rPr lang="en-GB" sz="1300" dirty="0">
                <a:solidFill>
                  <a:schemeClr val="accent1"/>
                </a:solidFill>
                <a:latin typeface="+mj-lt"/>
              </a:rPr>
              <a:t>The group begins to do its real work</a:t>
            </a:r>
          </a:p>
          <a:p>
            <a:r>
              <a:rPr lang="en-IE" sz="1600" b="1" dirty="0">
                <a:solidFill>
                  <a:schemeClr val="accent1"/>
                </a:solidFill>
                <a:latin typeface="+mj-lt"/>
              </a:rPr>
              <a:t>Adjourning</a:t>
            </a:r>
          </a:p>
          <a:p>
            <a:pPr marL="685800" lvl="2">
              <a:spcBef>
                <a:spcPts val="1000"/>
              </a:spcBef>
            </a:pPr>
            <a:r>
              <a:rPr lang="en-GB" sz="1300" dirty="0">
                <a:solidFill>
                  <a:schemeClr val="accent1"/>
                </a:solidFill>
                <a:latin typeface="+mj-lt"/>
              </a:rPr>
              <a:t>Only for task forces that are temporary</a:t>
            </a:r>
          </a:p>
          <a:p>
            <a:r>
              <a:rPr lang="en-GB" sz="1300" dirty="0">
                <a:solidFill>
                  <a:schemeClr val="accent1"/>
                </a:solidFill>
                <a:latin typeface="+mj-lt"/>
              </a:rPr>
              <a:t>Note - these steps take time!</a:t>
            </a:r>
            <a:endParaRPr lang="en-IE" sz="1300" dirty="0">
              <a:solidFill>
                <a:schemeClr val="accent1"/>
              </a:solidFill>
              <a:latin typeface="+mj-lt"/>
            </a:endParaRPr>
          </a:p>
        </p:txBody>
      </p:sp>
    </p:spTree>
    <p:extLst>
      <p:ext uri="{BB962C8B-B14F-4D97-AF65-F5344CB8AC3E}">
        <p14:creationId xmlns:p14="http://schemas.microsoft.com/office/powerpoint/2010/main" val="2507536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posing for a photo&#10;&#10;Description automatically generated">
            <a:extLst>
              <a:ext uri="{FF2B5EF4-FFF2-40B4-BE49-F238E27FC236}">
                <a16:creationId xmlns:a16="http://schemas.microsoft.com/office/drawing/2014/main" id="{9F19707A-DEA8-4CA6-88E8-7C5B17963C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03A62-533F-4FDB-B164-78C14DDBFB4D}"/>
              </a:ext>
            </a:extLst>
          </p:cNvPr>
          <p:cNvSpPr>
            <a:spLocks noGrp="1"/>
          </p:cNvSpPr>
          <p:nvPr>
            <p:ph type="title"/>
          </p:nvPr>
        </p:nvSpPr>
        <p:spPr>
          <a:xfrm>
            <a:off x="523875" y="5317240"/>
            <a:ext cx="11210925" cy="489670"/>
          </a:xfrm>
        </p:spPr>
        <p:txBody>
          <a:bodyPr vert="horz" lIns="91440" tIns="45720" rIns="91440" bIns="45720" rtlCol="0" anchor="ctr">
            <a:normAutofit fontScale="90000"/>
          </a:bodyPr>
          <a:lstStyle/>
          <a:p>
            <a:pPr algn="ctr"/>
            <a:br>
              <a:rPr lang="en-US" sz="3200" b="1" i="0" dirty="0">
                <a:solidFill>
                  <a:schemeClr val="accent1"/>
                </a:solidFill>
                <a:effectLst/>
              </a:rPr>
            </a:br>
            <a:r>
              <a:rPr lang="en-US" sz="3200" b="1" i="0" dirty="0">
                <a:solidFill>
                  <a:schemeClr val="accent1"/>
                </a:solidFill>
                <a:effectLst/>
              </a:rPr>
              <a:t>Tuckman Model: Understanding the Stages of Team Formation</a:t>
            </a:r>
            <a:br>
              <a:rPr lang="en-US" sz="3200" b="1" i="0" dirty="0">
                <a:solidFill>
                  <a:schemeClr val="accent1"/>
                </a:solidFill>
                <a:effectLst/>
              </a:rPr>
            </a:br>
            <a:r>
              <a:rPr lang="en-US" sz="1800" b="0" i="0" u="none" strike="noStrike" baseline="0" dirty="0">
                <a:solidFill>
                  <a:srgbClr val="0563C1"/>
                </a:solidFill>
                <a:hlinkClick r:id="rId3">
                  <a:extLst>
                    <a:ext uri="{A12FA001-AC4F-418D-AE19-62706E023703}">
                      <ahyp:hlinkClr xmlns:ahyp="http://schemas.microsoft.com/office/drawing/2018/hyperlinkcolor" val="tx"/>
                    </a:ext>
                  </a:extLst>
                </a:hlinkClick>
              </a:rPr>
              <a:t>https://youtu.be/2QbXc6E08H4</a:t>
            </a:r>
            <a:br>
              <a:rPr lang="en-US" sz="900" b="0" i="0" u="none" strike="noStrike" baseline="0" dirty="0">
                <a:solidFill>
                  <a:schemeClr val="tx1">
                    <a:lumMod val="85000"/>
                    <a:lumOff val="15000"/>
                  </a:schemeClr>
                </a:solidFill>
              </a:rPr>
            </a:br>
            <a:endParaRPr lang="en-US" sz="9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92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C8D99C75-533F-4336-A2C7-84BF6987D73A}"/>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272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65AD1F-5DB7-4568-A9C4-BFF6AF223DD6}"/>
              </a:ext>
            </a:extLst>
          </p:cNvPr>
          <p:cNvSpPr>
            <a:spLocks noGrp="1"/>
          </p:cNvSpPr>
          <p:nvPr>
            <p:ph type="title"/>
          </p:nvPr>
        </p:nvSpPr>
        <p:spPr>
          <a:xfrm>
            <a:off x="750242" y="632990"/>
            <a:ext cx="3368997" cy="1043409"/>
          </a:xfrm>
        </p:spPr>
        <p:txBody>
          <a:bodyPr>
            <a:normAutofit/>
          </a:bodyPr>
          <a:lstStyle/>
          <a:p>
            <a:pPr algn="ctr"/>
            <a:r>
              <a:rPr lang="en-IE" b="1" dirty="0">
                <a:solidFill>
                  <a:schemeClr val="accent1"/>
                </a:solidFill>
              </a:rPr>
              <a:t>Group Norms</a:t>
            </a:r>
          </a:p>
        </p:txBody>
      </p:sp>
      <p:sp>
        <p:nvSpPr>
          <p:cNvPr id="3" name="Content Placeholder 2">
            <a:extLst>
              <a:ext uri="{FF2B5EF4-FFF2-40B4-BE49-F238E27FC236}">
                <a16:creationId xmlns:a16="http://schemas.microsoft.com/office/drawing/2014/main" id="{C652D34D-F309-40F4-9D43-BF98B5655D2E}"/>
              </a:ext>
            </a:extLst>
          </p:cNvPr>
          <p:cNvSpPr>
            <a:spLocks noGrp="1"/>
          </p:cNvSpPr>
          <p:nvPr>
            <p:ph idx="1"/>
          </p:nvPr>
        </p:nvSpPr>
        <p:spPr>
          <a:xfrm>
            <a:off x="0" y="1676399"/>
            <a:ext cx="5291091" cy="3436820"/>
          </a:xfrm>
        </p:spPr>
        <p:txBody>
          <a:bodyPr anchor="t">
            <a:normAutofit/>
          </a:bodyPr>
          <a:lstStyle/>
          <a:p>
            <a:pPr marL="228600" lvl="1">
              <a:spcBef>
                <a:spcPts val="1000"/>
              </a:spcBef>
            </a:pPr>
            <a:r>
              <a:rPr lang="en-GB" sz="2800" dirty="0">
                <a:solidFill>
                  <a:schemeClr val="accent1"/>
                </a:solidFill>
                <a:latin typeface="+mj-lt"/>
              </a:rPr>
              <a:t>Shared guidelines or rules for behaviour that most group members follow </a:t>
            </a:r>
          </a:p>
          <a:p>
            <a:pPr marL="228600" lvl="1">
              <a:spcBef>
                <a:spcPts val="1000"/>
              </a:spcBef>
            </a:pPr>
            <a:r>
              <a:rPr lang="en-GB" sz="2800" dirty="0">
                <a:solidFill>
                  <a:schemeClr val="accent1"/>
                </a:solidFill>
                <a:latin typeface="+mj-lt"/>
              </a:rPr>
              <a:t>Managers should encourage members to develop norms that contribute to group performance and the attainment of group  goals</a:t>
            </a:r>
            <a:endParaRPr lang="en-IE" sz="2800" dirty="0">
              <a:solidFill>
                <a:schemeClr val="accent1"/>
              </a:solidFill>
              <a:latin typeface="+mj-lt"/>
            </a:endParaRPr>
          </a:p>
        </p:txBody>
      </p:sp>
    </p:spTree>
    <p:extLst>
      <p:ext uri="{BB962C8B-B14F-4D97-AF65-F5344CB8AC3E}">
        <p14:creationId xmlns:p14="http://schemas.microsoft.com/office/powerpoint/2010/main" val="265721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oad, person, outdoor&#10;&#10;Description automatically generated">
            <a:extLst>
              <a:ext uri="{FF2B5EF4-FFF2-40B4-BE49-F238E27FC236}">
                <a16:creationId xmlns:a16="http://schemas.microsoft.com/office/drawing/2014/main" id="{FDDDCDC1-9A38-4A27-9539-ECF6DC81CE5B}"/>
              </a:ext>
            </a:extLst>
          </p:cNvPr>
          <p:cNvPicPr>
            <a:picLocks noChangeAspect="1"/>
          </p:cNvPicPr>
          <p:nvPr/>
        </p:nvPicPr>
        <p:blipFill rotWithShape="1">
          <a:blip r:embed="rId2">
            <a:extLst>
              <a:ext uri="{28A0092B-C50C-407E-A947-70E740481C1C}">
                <a14:useLocalDpi xmlns:a14="http://schemas.microsoft.com/office/drawing/2010/main" val="0"/>
              </a:ext>
            </a:extLst>
          </a:blip>
          <a:srcRect t="14392" r="9091" b="1941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82E92F-9393-4823-86EB-7658ABA2AA76}"/>
              </a:ext>
            </a:extLst>
          </p:cNvPr>
          <p:cNvSpPr>
            <a:spLocks noGrp="1"/>
          </p:cNvSpPr>
          <p:nvPr>
            <p:ph type="title"/>
          </p:nvPr>
        </p:nvSpPr>
        <p:spPr>
          <a:xfrm>
            <a:off x="536430" y="159653"/>
            <a:ext cx="4062643" cy="1043409"/>
          </a:xfrm>
        </p:spPr>
        <p:txBody>
          <a:bodyPr>
            <a:normAutofit/>
          </a:bodyPr>
          <a:lstStyle/>
          <a:p>
            <a:pPr algn="ctr"/>
            <a:r>
              <a:rPr lang="en-IE" b="1" dirty="0">
                <a:solidFill>
                  <a:schemeClr val="accent1"/>
                </a:solidFill>
                <a:ea typeface="+mn-ea"/>
                <a:cs typeface="+mn-cs"/>
              </a:rPr>
              <a:t>Group Dynamics</a:t>
            </a:r>
          </a:p>
        </p:txBody>
      </p:sp>
      <p:sp>
        <p:nvSpPr>
          <p:cNvPr id="3" name="Content Placeholder 2">
            <a:extLst>
              <a:ext uri="{FF2B5EF4-FFF2-40B4-BE49-F238E27FC236}">
                <a16:creationId xmlns:a16="http://schemas.microsoft.com/office/drawing/2014/main" id="{2BB03EF9-7E6C-4215-B980-FDA8583A1FEE}"/>
              </a:ext>
            </a:extLst>
          </p:cNvPr>
          <p:cNvSpPr>
            <a:spLocks noGrp="1"/>
          </p:cNvSpPr>
          <p:nvPr>
            <p:ph idx="1"/>
          </p:nvPr>
        </p:nvSpPr>
        <p:spPr>
          <a:xfrm>
            <a:off x="-2333" y="1362705"/>
            <a:ext cx="5140171" cy="3795065"/>
          </a:xfrm>
        </p:spPr>
        <p:txBody>
          <a:bodyPr anchor="t">
            <a:normAutofit lnSpcReduction="10000"/>
          </a:bodyPr>
          <a:lstStyle/>
          <a:p>
            <a:r>
              <a:rPr lang="en-IE" sz="1800" b="0" i="0" u="none" strike="noStrike" baseline="0" dirty="0">
                <a:solidFill>
                  <a:schemeClr val="accent1"/>
                </a:solidFill>
                <a:latin typeface="+mj-lt"/>
              </a:rPr>
              <a:t>Conformity and Deviance</a:t>
            </a:r>
          </a:p>
          <a:p>
            <a:r>
              <a:rPr lang="en-GB" sz="1800" b="0" i="0" u="none" strike="noStrike" baseline="0" dirty="0">
                <a:solidFill>
                  <a:schemeClr val="accent1"/>
                </a:solidFill>
                <a:latin typeface="+mj-lt"/>
              </a:rPr>
              <a:t>Members conform to norms to obtain rewards, imitate respected members, and because they feel the behaviour is right</a:t>
            </a:r>
          </a:p>
          <a:p>
            <a:r>
              <a:rPr lang="en-GB" sz="1800" b="0" i="0" u="none" strike="noStrike" baseline="0" dirty="0">
                <a:solidFill>
                  <a:schemeClr val="accent1"/>
                </a:solidFill>
                <a:latin typeface="+mj-lt"/>
              </a:rPr>
              <a:t>When a member deviates, other members will try to make them conform, expel the member, or change the group norms to accommodate them</a:t>
            </a:r>
          </a:p>
          <a:p>
            <a:r>
              <a:rPr lang="en-GB" sz="1800" b="0" i="0" u="none" strike="noStrike" baseline="0" dirty="0">
                <a:solidFill>
                  <a:schemeClr val="accent1"/>
                </a:solidFill>
                <a:latin typeface="+mj-lt"/>
              </a:rPr>
              <a:t>Conformity and deviance must be balanced for high performance from the group</a:t>
            </a:r>
          </a:p>
          <a:p>
            <a:r>
              <a:rPr lang="en-GB" sz="1800" b="0" i="0" u="none" strike="noStrike" baseline="0" dirty="0">
                <a:solidFill>
                  <a:schemeClr val="accent1"/>
                </a:solidFill>
                <a:latin typeface="+mj-lt"/>
              </a:rPr>
              <a:t>Deviance allows for new ideas in the group</a:t>
            </a:r>
          </a:p>
          <a:p>
            <a:r>
              <a:rPr lang="en-IE" sz="1800" dirty="0">
                <a:solidFill>
                  <a:schemeClr val="accent1"/>
                </a:solidFill>
                <a:latin typeface="+mj-lt"/>
              </a:rPr>
              <a:t>Asch Conformity Experiments (1950)</a:t>
            </a:r>
          </a:p>
          <a:p>
            <a:pPr marL="0" indent="0">
              <a:buNone/>
            </a:pPr>
            <a:r>
              <a:rPr lang="en-IE" sz="1300" dirty="0">
                <a:solidFill>
                  <a:schemeClr val="accent1"/>
                </a:solidFill>
                <a:latin typeface="+mj-lt"/>
                <a:hlinkClick r:id="rId3"/>
              </a:rPr>
              <a:t>https://www.khanacademy.org/test-prep/mcat/behavior/social-psychology/v/asch-conformity-studies-asch-line-studies</a:t>
            </a:r>
            <a:endParaRPr lang="en-IE" sz="1300" dirty="0">
              <a:solidFill>
                <a:schemeClr val="accent1"/>
              </a:solidFill>
              <a:latin typeface="+mj-lt"/>
            </a:endParaRPr>
          </a:p>
          <a:p>
            <a:endParaRPr lang="en-IE" sz="1800" dirty="0">
              <a:solidFill>
                <a:schemeClr val="accent1"/>
              </a:solidFill>
              <a:latin typeface="+mj-lt"/>
            </a:endParaRPr>
          </a:p>
          <a:p>
            <a:endParaRPr lang="en-IE" sz="1400" dirty="0">
              <a:latin typeface="+mj-lt"/>
            </a:endParaRPr>
          </a:p>
        </p:txBody>
      </p:sp>
    </p:spTree>
    <p:extLst>
      <p:ext uri="{BB962C8B-B14F-4D97-AF65-F5344CB8AC3E}">
        <p14:creationId xmlns:p14="http://schemas.microsoft.com/office/powerpoint/2010/main" val="1947035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8A87-605B-4D89-88A6-58F9ECB69908}"/>
              </a:ext>
            </a:extLst>
          </p:cNvPr>
          <p:cNvSpPr>
            <a:spLocks noGrp="1"/>
          </p:cNvSpPr>
          <p:nvPr>
            <p:ph type="title"/>
          </p:nvPr>
        </p:nvSpPr>
        <p:spPr>
          <a:xfrm>
            <a:off x="627355" y="311859"/>
            <a:ext cx="10937289" cy="1325563"/>
          </a:xfrm>
        </p:spPr>
        <p:txBody>
          <a:bodyPr/>
          <a:lstStyle/>
          <a:p>
            <a:pPr algn="ctr"/>
            <a:r>
              <a:rPr lang="en-IE" b="1" dirty="0">
                <a:solidFill>
                  <a:schemeClr val="accent1"/>
                </a:solidFill>
              </a:rPr>
              <a:t>Balancing Conformity &amp; Deviance in Groups</a:t>
            </a:r>
          </a:p>
        </p:txBody>
      </p:sp>
      <p:pic>
        <p:nvPicPr>
          <p:cNvPr id="5" name="Content Placeholder 4" descr="Diagram&#10;&#10;Description automatically generated">
            <a:extLst>
              <a:ext uri="{FF2B5EF4-FFF2-40B4-BE49-F238E27FC236}">
                <a16:creationId xmlns:a16="http://schemas.microsoft.com/office/drawing/2014/main" id="{5FB5466B-5F61-48A1-B5A5-43E445A695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534" y="1367161"/>
            <a:ext cx="8273988" cy="5178980"/>
          </a:xfrm>
        </p:spPr>
      </p:pic>
    </p:spTree>
    <p:extLst>
      <p:ext uri="{BB962C8B-B14F-4D97-AF65-F5344CB8AC3E}">
        <p14:creationId xmlns:p14="http://schemas.microsoft.com/office/powerpoint/2010/main" val="467137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standing, posing, people&#10;&#10;Description automatically generated">
            <a:extLst>
              <a:ext uri="{FF2B5EF4-FFF2-40B4-BE49-F238E27FC236}">
                <a16:creationId xmlns:a16="http://schemas.microsoft.com/office/drawing/2014/main" id="{205CF450-54BB-4335-899A-DD9CD13F8747}"/>
              </a:ext>
            </a:extLst>
          </p:cNvPr>
          <p:cNvPicPr>
            <a:picLocks noChangeAspect="1"/>
          </p:cNvPicPr>
          <p:nvPr/>
        </p:nvPicPr>
        <p:blipFill rotWithShape="1">
          <a:blip r:embed="rId2">
            <a:extLst>
              <a:ext uri="{28A0092B-C50C-407E-A947-70E740481C1C}">
                <a14:useLocalDpi xmlns:a14="http://schemas.microsoft.com/office/drawing/2010/main" val="0"/>
              </a:ext>
            </a:extLst>
          </a:blip>
          <a:srcRect r="32525" b="9090"/>
          <a:stretch/>
        </p:blipFill>
        <p:spPr>
          <a:xfrm>
            <a:off x="20" y="10"/>
            <a:ext cx="12191980" cy="6857990"/>
          </a:xfrm>
          <a:prstGeom prst="rect">
            <a:avLst/>
          </a:prstGeom>
        </p:spPr>
      </p:pic>
      <p:sp>
        <p:nvSpPr>
          <p:cNvPr id="9"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93E0BD-1687-411B-A231-0471545F090E}"/>
              </a:ext>
            </a:extLst>
          </p:cNvPr>
          <p:cNvSpPr>
            <a:spLocks noGrp="1"/>
          </p:cNvSpPr>
          <p:nvPr>
            <p:ph type="title"/>
          </p:nvPr>
        </p:nvSpPr>
        <p:spPr>
          <a:xfrm>
            <a:off x="520241" y="232937"/>
            <a:ext cx="4062643" cy="1043409"/>
          </a:xfrm>
        </p:spPr>
        <p:txBody>
          <a:bodyPr>
            <a:noAutofit/>
          </a:bodyPr>
          <a:lstStyle/>
          <a:p>
            <a:pPr algn="ctr"/>
            <a:r>
              <a:rPr lang="en-IE" b="1" dirty="0">
                <a:solidFill>
                  <a:schemeClr val="accent1"/>
                </a:solidFill>
              </a:rPr>
              <a:t>Group Cohesiveness</a:t>
            </a:r>
          </a:p>
        </p:txBody>
      </p:sp>
      <p:sp>
        <p:nvSpPr>
          <p:cNvPr id="3" name="Content Placeholder 2">
            <a:extLst>
              <a:ext uri="{FF2B5EF4-FFF2-40B4-BE49-F238E27FC236}">
                <a16:creationId xmlns:a16="http://schemas.microsoft.com/office/drawing/2014/main" id="{5671BC4C-F70B-4A54-ACA6-7F35A0BC70CB}"/>
              </a:ext>
            </a:extLst>
          </p:cNvPr>
          <p:cNvSpPr>
            <a:spLocks noGrp="1"/>
          </p:cNvSpPr>
          <p:nvPr>
            <p:ph idx="1"/>
          </p:nvPr>
        </p:nvSpPr>
        <p:spPr>
          <a:xfrm>
            <a:off x="-2333" y="1774372"/>
            <a:ext cx="5098116" cy="3809682"/>
          </a:xfrm>
        </p:spPr>
        <p:txBody>
          <a:bodyPr anchor="t">
            <a:normAutofit/>
          </a:bodyPr>
          <a:lstStyle/>
          <a:p>
            <a:pPr marL="228600" lvl="1">
              <a:lnSpc>
                <a:spcPct val="80000"/>
              </a:lnSpc>
              <a:spcBef>
                <a:spcPts val="1000"/>
              </a:spcBef>
            </a:pPr>
            <a:r>
              <a:rPr lang="en-GB" dirty="0">
                <a:solidFill>
                  <a:schemeClr val="accent1"/>
                </a:solidFill>
                <a:latin typeface="+mj-lt"/>
              </a:rPr>
              <a:t>The degree to which members are attracted to their group</a:t>
            </a:r>
          </a:p>
          <a:p>
            <a:pPr marL="228600" lvl="1">
              <a:lnSpc>
                <a:spcPct val="80000"/>
              </a:lnSpc>
              <a:spcBef>
                <a:spcPts val="1000"/>
              </a:spcBef>
            </a:pPr>
            <a:r>
              <a:rPr lang="en-IE" dirty="0">
                <a:solidFill>
                  <a:schemeClr val="accent1"/>
                </a:solidFill>
                <a:latin typeface="+mj-lt"/>
              </a:rPr>
              <a:t>Three major consequences</a:t>
            </a:r>
          </a:p>
          <a:p>
            <a:pPr marL="685800" lvl="2">
              <a:lnSpc>
                <a:spcPct val="80000"/>
              </a:lnSpc>
              <a:spcBef>
                <a:spcPts val="1000"/>
              </a:spcBef>
              <a:buFont typeface="+mj-lt"/>
              <a:buAutoNum type="arabicPeriod"/>
            </a:pPr>
            <a:r>
              <a:rPr lang="en-IE" sz="2400" dirty="0">
                <a:solidFill>
                  <a:schemeClr val="accent1"/>
                </a:solidFill>
                <a:latin typeface="+mj-lt"/>
              </a:rPr>
              <a:t>Level of participation</a:t>
            </a:r>
          </a:p>
          <a:p>
            <a:pPr marL="685800" lvl="2">
              <a:lnSpc>
                <a:spcPct val="80000"/>
              </a:lnSpc>
              <a:spcBef>
                <a:spcPts val="1000"/>
              </a:spcBef>
              <a:buFont typeface="+mj-lt"/>
              <a:buAutoNum type="arabicPeriod"/>
            </a:pPr>
            <a:r>
              <a:rPr lang="en-GB" sz="2400" dirty="0">
                <a:solidFill>
                  <a:schemeClr val="accent1"/>
                </a:solidFill>
                <a:latin typeface="+mj-lt"/>
              </a:rPr>
              <a:t>Level of conformity to group norms</a:t>
            </a:r>
          </a:p>
          <a:p>
            <a:pPr marL="685800" lvl="2">
              <a:lnSpc>
                <a:spcPct val="80000"/>
              </a:lnSpc>
              <a:spcBef>
                <a:spcPts val="1000"/>
              </a:spcBef>
              <a:buFont typeface="+mj-lt"/>
              <a:buAutoNum type="arabicPeriod"/>
            </a:pPr>
            <a:r>
              <a:rPr lang="en-GB" sz="2400" dirty="0">
                <a:solidFill>
                  <a:schemeClr val="accent1"/>
                </a:solidFill>
                <a:latin typeface="+mj-lt"/>
              </a:rPr>
              <a:t>Emphasis on group goal accomplishment</a:t>
            </a:r>
            <a:endParaRPr lang="en-IE" sz="2400" dirty="0">
              <a:solidFill>
                <a:schemeClr val="accent1"/>
              </a:solidFill>
              <a:latin typeface="+mj-lt"/>
            </a:endParaRPr>
          </a:p>
        </p:txBody>
      </p:sp>
    </p:spTree>
    <p:extLst>
      <p:ext uri="{BB962C8B-B14F-4D97-AF65-F5344CB8AC3E}">
        <p14:creationId xmlns:p14="http://schemas.microsoft.com/office/powerpoint/2010/main" val="3290622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4B3C-076E-48C9-85EA-B165819450C1}"/>
              </a:ext>
            </a:extLst>
          </p:cNvPr>
          <p:cNvSpPr>
            <a:spLocks noGrp="1"/>
          </p:cNvSpPr>
          <p:nvPr>
            <p:ph type="title"/>
          </p:nvPr>
        </p:nvSpPr>
        <p:spPr>
          <a:xfrm>
            <a:off x="557536" y="400636"/>
            <a:ext cx="11057878" cy="1325563"/>
          </a:xfrm>
        </p:spPr>
        <p:txBody>
          <a:bodyPr anchor="ctr">
            <a:normAutofit/>
          </a:bodyPr>
          <a:lstStyle/>
          <a:p>
            <a:pPr algn="ctr"/>
            <a:r>
              <a:rPr lang="en-IE" b="1" dirty="0">
                <a:solidFill>
                  <a:schemeClr val="accent1"/>
                </a:solidFill>
              </a:rPr>
              <a:t>Sources &amp; Consequences of Group Cohesiveness</a:t>
            </a:r>
          </a:p>
        </p:txBody>
      </p:sp>
      <p:pic>
        <p:nvPicPr>
          <p:cNvPr id="1026" name="Picture 2" descr="EFFECTIVE GROUPS AND TEAMS « Survey of Principles of Management">
            <a:extLst>
              <a:ext uri="{FF2B5EF4-FFF2-40B4-BE49-F238E27FC236}">
                <a16:creationId xmlns:a16="http://schemas.microsoft.com/office/drawing/2014/main" id="{39C72092-2650-4EFC-9CA6-3EE51869E8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0250" y="1825625"/>
            <a:ext cx="817245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09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A17-BC26-4278-88ED-21723D380A54}"/>
              </a:ext>
            </a:extLst>
          </p:cNvPr>
          <p:cNvSpPr>
            <a:spLocks noGrp="1"/>
          </p:cNvSpPr>
          <p:nvPr>
            <p:ph type="title"/>
          </p:nvPr>
        </p:nvSpPr>
        <p:spPr/>
        <p:txBody>
          <a:bodyPr>
            <a:normAutofit/>
          </a:bodyPr>
          <a:lstStyle/>
          <a:p>
            <a:pPr algn="ctr"/>
            <a:r>
              <a:rPr lang="en-GB" dirty="0">
                <a:solidFill>
                  <a:schemeClr val="accent1"/>
                </a:solidFill>
                <a:latin typeface="+mn-lt"/>
                <a:ea typeface="+mn-ea"/>
                <a:cs typeface="+mn-cs"/>
              </a:rPr>
              <a:t>Factors Leading to Group Cohesiveness</a:t>
            </a:r>
            <a:endParaRPr lang="en-IE" dirty="0">
              <a:solidFill>
                <a:schemeClr val="accent1"/>
              </a:solidFill>
              <a:latin typeface="+mn-lt"/>
              <a:ea typeface="+mn-ea"/>
              <a:cs typeface="+mn-cs"/>
            </a:endParaRPr>
          </a:p>
        </p:txBody>
      </p:sp>
      <p:graphicFrame>
        <p:nvGraphicFramePr>
          <p:cNvPr id="4" name="Table 4">
            <a:extLst>
              <a:ext uri="{FF2B5EF4-FFF2-40B4-BE49-F238E27FC236}">
                <a16:creationId xmlns:a16="http://schemas.microsoft.com/office/drawing/2014/main" id="{F3DEA16B-E4F4-47B1-BDEC-E69099AC0997}"/>
              </a:ext>
            </a:extLst>
          </p:cNvPr>
          <p:cNvGraphicFramePr>
            <a:graphicFrameLocks noGrp="1"/>
          </p:cNvGraphicFramePr>
          <p:nvPr>
            <p:ph idx="1"/>
            <p:extLst>
              <p:ext uri="{D42A27DB-BD31-4B8C-83A1-F6EECF244321}">
                <p14:modId xmlns:p14="http://schemas.microsoft.com/office/powerpoint/2010/main" val="1333028653"/>
              </p:ext>
            </p:extLst>
          </p:nvPr>
        </p:nvGraphicFramePr>
        <p:xfrm>
          <a:off x="838200" y="1825625"/>
          <a:ext cx="10515600" cy="4028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659693893"/>
                    </a:ext>
                  </a:extLst>
                </a:gridCol>
                <a:gridCol w="5257800">
                  <a:extLst>
                    <a:ext uri="{9D8B030D-6E8A-4147-A177-3AD203B41FA5}">
                      <a16:colId xmlns:a16="http://schemas.microsoft.com/office/drawing/2014/main" val="196638418"/>
                    </a:ext>
                  </a:extLst>
                </a:gridCol>
              </a:tblGrid>
              <a:tr h="370840">
                <a:tc>
                  <a:txBody>
                    <a:bodyPr/>
                    <a:lstStyle/>
                    <a:p>
                      <a:r>
                        <a:rPr lang="en-IE" dirty="0"/>
                        <a:t>Factor</a:t>
                      </a:r>
                    </a:p>
                  </a:txBody>
                  <a:tcPr/>
                </a:tc>
                <a:tc>
                  <a:txBody>
                    <a:bodyPr/>
                    <a:lstStyle/>
                    <a:p>
                      <a:endParaRPr lang="en-IE"/>
                    </a:p>
                  </a:txBody>
                  <a:tcPr/>
                </a:tc>
                <a:extLst>
                  <a:ext uri="{0D108BD9-81ED-4DB2-BD59-A6C34878D82A}">
                    <a16:rowId xmlns:a16="http://schemas.microsoft.com/office/drawing/2014/main" val="2190933349"/>
                  </a:ext>
                </a:extLst>
              </a:tr>
              <a:tr h="370840">
                <a:tc>
                  <a:txBody>
                    <a:bodyPr/>
                    <a:lstStyle/>
                    <a:p>
                      <a:r>
                        <a:rPr lang="en-IE" sz="1800" b="0" i="0" u="none" strike="noStrike" kern="1200" baseline="0" dirty="0">
                          <a:solidFill>
                            <a:schemeClr val="dk1"/>
                          </a:solidFill>
                          <a:latin typeface="+mn-lt"/>
                          <a:ea typeface="+mn-ea"/>
                          <a:cs typeface="+mn-cs"/>
                        </a:rPr>
                        <a:t>Group Size</a:t>
                      </a:r>
                      <a:endParaRPr lang="en-IE" dirty="0"/>
                    </a:p>
                  </a:txBody>
                  <a:tcPr/>
                </a:tc>
                <a:tc>
                  <a:txBody>
                    <a:bodyPr/>
                    <a:lstStyle/>
                    <a:p>
                      <a:r>
                        <a:rPr lang="en-GB" sz="1800" b="0" i="0" u="none" strike="noStrike" kern="1200" baseline="0" dirty="0">
                          <a:solidFill>
                            <a:schemeClr val="dk1"/>
                          </a:solidFill>
                          <a:latin typeface="+mn-lt"/>
                          <a:ea typeface="+mn-ea"/>
                          <a:cs typeface="+mn-cs"/>
                        </a:rPr>
                        <a:t>Smaller groups allow for high cohesiveness;</a:t>
                      </a:r>
                    </a:p>
                    <a:p>
                      <a:r>
                        <a:rPr lang="en-GB" sz="1800" b="0" i="0" u="none" strike="noStrike" kern="1200" baseline="0" dirty="0">
                          <a:solidFill>
                            <a:schemeClr val="dk1"/>
                          </a:solidFill>
                          <a:latin typeface="+mn-lt"/>
                          <a:ea typeface="+mn-ea"/>
                          <a:cs typeface="+mn-cs"/>
                        </a:rPr>
                        <a:t>low cohesiveness groups with many</a:t>
                      </a:r>
                    </a:p>
                    <a:p>
                      <a:r>
                        <a:rPr lang="en-GB" sz="1800" b="0" i="0" u="none" strike="noStrike" kern="1200" baseline="0" dirty="0">
                          <a:solidFill>
                            <a:schemeClr val="dk1"/>
                          </a:solidFill>
                          <a:latin typeface="+mn-lt"/>
                          <a:ea typeface="+mn-ea"/>
                          <a:cs typeface="+mn-cs"/>
                        </a:rPr>
                        <a:t>members can benefit from splitting into two</a:t>
                      </a:r>
                    </a:p>
                    <a:p>
                      <a:r>
                        <a:rPr lang="en-IE" sz="1800" b="0" i="0" u="none" strike="noStrike" kern="1200" baseline="0" dirty="0">
                          <a:solidFill>
                            <a:schemeClr val="dk1"/>
                          </a:solidFill>
                          <a:latin typeface="+mn-lt"/>
                          <a:ea typeface="+mn-ea"/>
                          <a:cs typeface="+mn-cs"/>
                        </a:rPr>
                        <a:t>groups</a:t>
                      </a:r>
                      <a:endParaRPr lang="en-IE" dirty="0"/>
                    </a:p>
                  </a:txBody>
                  <a:tcPr/>
                </a:tc>
                <a:extLst>
                  <a:ext uri="{0D108BD9-81ED-4DB2-BD59-A6C34878D82A}">
                    <a16:rowId xmlns:a16="http://schemas.microsoft.com/office/drawing/2014/main" val="1887255192"/>
                  </a:ext>
                </a:extLst>
              </a:tr>
              <a:tr h="370840">
                <a:tc>
                  <a:txBody>
                    <a:bodyPr/>
                    <a:lstStyle/>
                    <a:p>
                      <a:r>
                        <a:rPr lang="en-IE" sz="1800" b="0" i="0" u="none" strike="noStrike" kern="1200" baseline="0" dirty="0">
                          <a:solidFill>
                            <a:schemeClr val="dk1"/>
                          </a:solidFill>
                          <a:latin typeface="+mn-lt"/>
                          <a:ea typeface="+mn-ea"/>
                          <a:cs typeface="+mn-cs"/>
                        </a:rPr>
                        <a:t>Managed Diversity</a:t>
                      </a:r>
                      <a:endParaRPr lang="en-IE" dirty="0"/>
                    </a:p>
                  </a:txBody>
                  <a:tcPr/>
                </a:tc>
                <a:tc>
                  <a:txBody>
                    <a:bodyPr/>
                    <a:lstStyle/>
                    <a:p>
                      <a:r>
                        <a:rPr lang="en-GB" sz="1800" b="0" i="0" u="none" strike="noStrike" kern="1200" baseline="0" dirty="0">
                          <a:solidFill>
                            <a:schemeClr val="dk1"/>
                          </a:solidFill>
                          <a:latin typeface="+mn-lt"/>
                          <a:ea typeface="+mn-ea"/>
                          <a:cs typeface="+mn-cs"/>
                        </a:rPr>
                        <a:t>Diverse groups often come up with better</a:t>
                      </a:r>
                    </a:p>
                    <a:p>
                      <a:r>
                        <a:rPr lang="en-IE" sz="1800" b="0" i="0" u="none" strike="noStrike" kern="1200" baseline="0" dirty="0">
                          <a:solidFill>
                            <a:schemeClr val="dk1"/>
                          </a:solidFill>
                          <a:latin typeface="+mn-lt"/>
                          <a:ea typeface="+mn-ea"/>
                          <a:cs typeface="+mn-cs"/>
                        </a:rPr>
                        <a:t>solutions</a:t>
                      </a:r>
                      <a:endParaRPr lang="en-IE" dirty="0"/>
                    </a:p>
                  </a:txBody>
                  <a:tcPr/>
                </a:tc>
                <a:extLst>
                  <a:ext uri="{0D108BD9-81ED-4DB2-BD59-A6C34878D82A}">
                    <a16:rowId xmlns:a16="http://schemas.microsoft.com/office/drawing/2014/main" val="1902943582"/>
                  </a:ext>
                </a:extLst>
              </a:tr>
              <a:tr h="370840">
                <a:tc>
                  <a:txBody>
                    <a:bodyPr/>
                    <a:lstStyle/>
                    <a:p>
                      <a:r>
                        <a:rPr lang="en-IE" sz="1800" b="0" i="0" u="none" strike="noStrike" kern="1200" baseline="0" dirty="0">
                          <a:solidFill>
                            <a:schemeClr val="dk1"/>
                          </a:solidFill>
                          <a:latin typeface="+mn-lt"/>
                          <a:ea typeface="+mn-ea"/>
                          <a:cs typeface="+mn-cs"/>
                        </a:rPr>
                        <a:t>Group Identity</a:t>
                      </a:r>
                      <a:endParaRPr lang="en-IE" dirty="0"/>
                    </a:p>
                  </a:txBody>
                  <a:tcPr/>
                </a:tc>
                <a:tc>
                  <a:txBody>
                    <a:bodyPr/>
                    <a:lstStyle/>
                    <a:p>
                      <a:r>
                        <a:rPr lang="en-GB" sz="1800" b="0" i="0" u="none" strike="noStrike" kern="1200" baseline="0" dirty="0">
                          <a:solidFill>
                            <a:schemeClr val="dk1"/>
                          </a:solidFill>
                          <a:latin typeface="+mn-lt"/>
                          <a:ea typeface="+mn-ea"/>
                          <a:cs typeface="+mn-cs"/>
                        </a:rPr>
                        <a:t>Encouraging a group to adopt a unique</a:t>
                      </a:r>
                    </a:p>
                    <a:p>
                      <a:r>
                        <a:rPr lang="en-GB" sz="1800" b="0" i="0" u="none" strike="noStrike" kern="1200" baseline="0" dirty="0">
                          <a:solidFill>
                            <a:schemeClr val="dk1"/>
                          </a:solidFill>
                          <a:latin typeface="+mn-lt"/>
                          <a:ea typeface="+mn-ea"/>
                          <a:cs typeface="+mn-cs"/>
                        </a:rPr>
                        <a:t>identity and engage in competition with</a:t>
                      </a:r>
                    </a:p>
                    <a:p>
                      <a:r>
                        <a:rPr lang="en-IE" sz="1800" b="0" i="0" u="none" strike="noStrike" kern="1200" baseline="0" dirty="0">
                          <a:solidFill>
                            <a:schemeClr val="dk1"/>
                          </a:solidFill>
                          <a:latin typeface="+mn-lt"/>
                          <a:ea typeface="+mn-ea"/>
                          <a:cs typeface="+mn-cs"/>
                        </a:rPr>
                        <a:t>others can increase cohesiveness</a:t>
                      </a:r>
                      <a:endParaRPr lang="en-IE" dirty="0"/>
                    </a:p>
                  </a:txBody>
                  <a:tcPr/>
                </a:tc>
                <a:extLst>
                  <a:ext uri="{0D108BD9-81ED-4DB2-BD59-A6C34878D82A}">
                    <a16:rowId xmlns:a16="http://schemas.microsoft.com/office/drawing/2014/main" val="1267948439"/>
                  </a:ext>
                </a:extLst>
              </a:tr>
              <a:tr h="370840">
                <a:tc>
                  <a:txBody>
                    <a:bodyPr/>
                    <a:lstStyle/>
                    <a:p>
                      <a:r>
                        <a:rPr lang="en-IE" sz="1800" b="0" i="0" u="none" strike="noStrike" kern="1200" baseline="0" dirty="0">
                          <a:solidFill>
                            <a:schemeClr val="dk1"/>
                          </a:solidFill>
                          <a:latin typeface="+mn-lt"/>
                          <a:ea typeface="+mn-ea"/>
                          <a:cs typeface="+mn-cs"/>
                        </a:rPr>
                        <a:t>Success</a:t>
                      </a:r>
                      <a:endParaRPr lang="en-IE" dirty="0"/>
                    </a:p>
                  </a:txBody>
                  <a:tcPr/>
                </a:tc>
                <a:tc>
                  <a:txBody>
                    <a:bodyPr/>
                    <a:lstStyle/>
                    <a:p>
                      <a:r>
                        <a:rPr lang="en-IE" sz="1800" b="0" i="0" u="none" strike="noStrike" kern="1200" baseline="0" dirty="0">
                          <a:solidFill>
                            <a:schemeClr val="dk1"/>
                          </a:solidFill>
                          <a:latin typeface="+mn-lt"/>
                          <a:ea typeface="+mn-ea"/>
                          <a:cs typeface="+mn-cs"/>
                        </a:rPr>
                        <a:t>Cohesiveness increases with success;</a:t>
                      </a:r>
                    </a:p>
                    <a:p>
                      <a:r>
                        <a:rPr lang="en-GB" sz="1800" b="0" i="0" u="none" strike="noStrike" kern="1200" baseline="0" dirty="0">
                          <a:solidFill>
                            <a:schemeClr val="dk1"/>
                          </a:solidFill>
                          <a:latin typeface="+mn-lt"/>
                          <a:ea typeface="+mn-ea"/>
                          <a:cs typeface="+mn-cs"/>
                        </a:rPr>
                        <a:t>finding ways for a group to have some small</a:t>
                      </a:r>
                    </a:p>
                    <a:p>
                      <a:r>
                        <a:rPr lang="en-IE" sz="1800" b="0" i="0" u="none" strike="noStrike" kern="1200" baseline="0" dirty="0">
                          <a:solidFill>
                            <a:schemeClr val="dk1"/>
                          </a:solidFill>
                          <a:latin typeface="+mn-lt"/>
                          <a:ea typeface="+mn-ea"/>
                          <a:cs typeface="+mn-cs"/>
                        </a:rPr>
                        <a:t>successes increases cohesiveness</a:t>
                      </a:r>
                      <a:endParaRPr lang="en-IE" dirty="0"/>
                    </a:p>
                  </a:txBody>
                  <a:tcPr/>
                </a:tc>
                <a:extLst>
                  <a:ext uri="{0D108BD9-81ED-4DB2-BD59-A6C34878D82A}">
                    <a16:rowId xmlns:a16="http://schemas.microsoft.com/office/drawing/2014/main" val="718326843"/>
                  </a:ext>
                </a:extLst>
              </a:tr>
            </a:tbl>
          </a:graphicData>
        </a:graphic>
      </p:graphicFrame>
    </p:spTree>
    <p:extLst>
      <p:ext uri="{BB962C8B-B14F-4D97-AF65-F5344CB8AC3E}">
        <p14:creationId xmlns:p14="http://schemas.microsoft.com/office/powerpoint/2010/main" val="1931136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astronauts posing for a picture&#10;&#10;Description automatically generated with low confidence">
            <a:extLst>
              <a:ext uri="{FF2B5EF4-FFF2-40B4-BE49-F238E27FC236}">
                <a16:creationId xmlns:a16="http://schemas.microsoft.com/office/drawing/2014/main" id="{687B92CA-298D-40DC-BD8B-136F4FA0E49A}"/>
              </a:ext>
            </a:extLst>
          </p:cNvPr>
          <p:cNvPicPr>
            <a:picLocks noChangeAspect="1"/>
          </p:cNvPicPr>
          <p:nvPr/>
        </p:nvPicPr>
        <p:blipFill rotWithShape="1">
          <a:blip r:embed="rId2">
            <a:extLst>
              <a:ext uri="{28A0092B-C50C-407E-A947-70E740481C1C}">
                <a14:useLocalDpi xmlns:a14="http://schemas.microsoft.com/office/drawing/2010/main" val="0"/>
              </a:ext>
            </a:extLst>
          </a:blip>
          <a:srcRect t="7835" r="9091" b="28839"/>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3EAE1-5F5E-4A55-9E4A-BBDA8C2671E7}"/>
              </a:ext>
            </a:extLst>
          </p:cNvPr>
          <p:cNvSpPr>
            <a:spLocks noGrp="1"/>
          </p:cNvSpPr>
          <p:nvPr>
            <p:ph type="title"/>
          </p:nvPr>
        </p:nvSpPr>
        <p:spPr>
          <a:xfrm>
            <a:off x="0" y="365487"/>
            <a:ext cx="5124748" cy="1043409"/>
          </a:xfrm>
        </p:spPr>
        <p:txBody>
          <a:bodyPr>
            <a:noAutofit/>
          </a:bodyPr>
          <a:lstStyle/>
          <a:p>
            <a:pPr algn="ctr"/>
            <a:br>
              <a:rPr lang="en-IE" sz="3200" b="1" dirty="0">
                <a:solidFill>
                  <a:schemeClr val="accent1"/>
                </a:solidFill>
              </a:rPr>
            </a:br>
            <a:r>
              <a:rPr lang="en-IE" sz="3600" b="1" dirty="0">
                <a:solidFill>
                  <a:schemeClr val="accent1"/>
                </a:solidFill>
              </a:rPr>
              <a:t>High Performance </a:t>
            </a:r>
            <a:br>
              <a:rPr lang="en-IE" sz="3600" b="1" dirty="0">
                <a:solidFill>
                  <a:schemeClr val="accent1"/>
                </a:solidFill>
              </a:rPr>
            </a:br>
            <a:r>
              <a:rPr lang="en-IE" sz="3600" b="1" dirty="0">
                <a:solidFill>
                  <a:schemeClr val="accent1"/>
                </a:solidFill>
              </a:rPr>
              <a:t>Managing Groups &amp; Teams</a:t>
            </a:r>
            <a:br>
              <a:rPr lang="en-IE" sz="3200" b="1" dirty="0">
                <a:solidFill>
                  <a:schemeClr val="accent1"/>
                </a:solidFill>
              </a:rPr>
            </a:br>
            <a:endParaRPr lang="en-IE" sz="3200" b="1" dirty="0">
              <a:solidFill>
                <a:schemeClr val="accent1"/>
              </a:solidFill>
            </a:endParaRPr>
          </a:p>
        </p:txBody>
      </p:sp>
      <p:sp>
        <p:nvSpPr>
          <p:cNvPr id="3" name="Content Placeholder 2">
            <a:extLst>
              <a:ext uri="{FF2B5EF4-FFF2-40B4-BE49-F238E27FC236}">
                <a16:creationId xmlns:a16="http://schemas.microsoft.com/office/drawing/2014/main" id="{13E774C4-7EA7-4112-9D6E-CD94B039D0EB}"/>
              </a:ext>
            </a:extLst>
          </p:cNvPr>
          <p:cNvSpPr>
            <a:spLocks noGrp="1"/>
          </p:cNvSpPr>
          <p:nvPr>
            <p:ph idx="1"/>
          </p:nvPr>
        </p:nvSpPr>
        <p:spPr>
          <a:xfrm>
            <a:off x="-2333" y="1562469"/>
            <a:ext cx="4964950" cy="4545368"/>
          </a:xfrm>
        </p:spPr>
        <p:txBody>
          <a:bodyPr anchor="t">
            <a:normAutofit/>
          </a:bodyPr>
          <a:lstStyle/>
          <a:p>
            <a:r>
              <a:rPr lang="en-GB" sz="2400" dirty="0">
                <a:solidFill>
                  <a:schemeClr val="accent1"/>
                </a:solidFill>
                <a:latin typeface="+mj-lt"/>
              </a:rPr>
              <a:t>Motivating group members to achieve organisational goals:</a:t>
            </a:r>
          </a:p>
          <a:p>
            <a:pPr marL="685800" lvl="2">
              <a:spcBef>
                <a:spcPts val="1000"/>
              </a:spcBef>
            </a:pPr>
            <a:r>
              <a:rPr lang="en-GB" sz="1800" dirty="0">
                <a:solidFill>
                  <a:schemeClr val="accent1"/>
                </a:solidFill>
                <a:latin typeface="+mj-lt"/>
              </a:rPr>
              <a:t>Members should benefit when the group performs well—rewards can be monetary or in other forms such as special recognition</a:t>
            </a:r>
          </a:p>
          <a:p>
            <a:pPr marL="685800" lvl="2">
              <a:spcBef>
                <a:spcPts val="1000"/>
              </a:spcBef>
            </a:pPr>
            <a:r>
              <a:rPr lang="en-GB" sz="1800" dirty="0">
                <a:solidFill>
                  <a:schemeClr val="accent1"/>
                </a:solidFill>
                <a:latin typeface="+mj-lt"/>
              </a:rPr>
              <a:t>Individual compensation is a combination of both individual and group performance</a:t>
            </a:r>
          </a:p>
          <a:p>
            <a:pPr marL="685800" lvl="2">
              <a:spcBef>
                <a:spcPts val="1000"/>
              </a:spcBef>
            </a:pPr>
            <a:r>
              <a:rPr lang="en-GB" sz="1800" dirty="0">
                <a:solidFill>
                  <a:schemeClr val="accent1"/>
                </a:solidFill>
                <a:latin typeface="+mj-lt"/>
              </a:rPr>
              <a:t>Make additional resources (beyond compensation) such as choice assignments </a:t>
            </a:r>
            <a:r>
              <a:rPr lang="en-IE" sz="1800" dirty="0">
                <a:solidFill>
                  <a:schemeClr val="accent1"/>
                </a:solidFill>
                <a:latin typeface="+mj-lt"/>
              </a:rPr>
              <a:t>available to high-performance groups</a:t>
            </a:r>
          </a:p>
          <a:p>
            <a:pPr marL="228600" lvl="1">
              <a:spcBef>
                <a:spcPts val="1000"/>
              </a:spcBef>
            </a:pPr>
            <a:r>
              <a:rPr lang="en-IE" sz="1800" dirty="0">
                <a:solidFill>
                  <a:schemeClr val="accent1"/>
                </a:solidFill>
                <a:latin typeface="+mj-lt"/>
              </a:rPr>
              <a:t>Apollo 11</a:t>
            </a:r>
          </a:p>
        </p:txBody>
      </p:sp>
    </p:spTree>
    <p:extLst>
      <p:ext uri="{BB962C8B-B14F-4D97-AF65-F5344CB8AC3E}">
        <p14:creationId xmlns:p14="http://schemas.microsoft.com/office/powerpoint/2010/main" val="156796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in a room&#10;&#10;Description automatically generated with low confidence">
            <a:extLst>
              <a:ext uri="{FF2B5EF4-FFF2-40B4-BE49-F238E27FC236}">
                <a16:creationId xmlns:a16="http://schemas.microsoft.com/office/drawing/2014/main" id="{526CEC26-5FD9-44FD-B8D3-EA0FC68B58A8}"/>
              </a:ext>
            </a:extLst>
          </p:cNvPr>
          <p:cNvPicPr>
            <a:picLocks noChangeAspect="1"/>
          </p:cNvPicPr>
          <p:nvPr/>
        </p:nvPicPr>
        <p:blipFill rotWithShape="1">
          <a:blip r:embed="rId2">
            <a:extLst>
              <a:ext uri="{28A0092B-C50C-407E-A947-70E740481C1C}">
                <a14:useLocalDpi xmlns:a14="http://schemas.microsoft.com/office/drawing/2010/main" val="0"/>
              </a:ext>
            </a:extLst>
          </a:blip>
          <a:srcRect l="6630" t="9091" r="24280" b="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0186A8-368F-4FDD-B3D5-B8F21A978628}"/>
              </a:ext>
            </a:extLst>
          </p:cNvPr>
          <p:cNvSpPr>
            <a:spLocks noGrp="1"/>
          </p:cNvSpPr>
          <p:nvPr>
            <p:ph type="title"/>
          </p:nvPr>
        </p:nvSpPr>
        <p:spPr>
          <a:xfrm>
            <a:off x="520241" y="365487"/>
            <a:ext cx="4062643" cy="1043409"/>
          </a:xfrm>
        </p:spPr>
        <p:txBody>
          <a:bodyPr>
            <a:noAutofit/>
          </a:bodyPr>
          <a:lstStyle/>
          <a:p>
            <a:pPr algn="ctr"/>
            <a:r>
              <a:rPr lang="en-GB" b="1" dirty="0">
                <a:solidFill>
                  <a:schemeClr val="accent1"/>
                </a:solidFill>
              </a:rPr>
              <a:t>Features of the Staffing Function</a:t>
            </a:r>
            <a:endParaRPr lang="en-IE" b="1" dirty="0">
              <a:solidFill>
                <a:schemeClr val="accent1"/>
              </a:solidFill>
            </a:endParaRPr>
          </a:p>
        </p:txBody>
      </p:sp>
      <p:sp>
        <p:nvSpPr>
          <p:cNvPr id="3" name="Content Placeholder 2">
            <a:extLst>
              <a:ext uri="{FF2B5EF4-FFF2-40B4-BE49-F238E27FC236}">
                <a16:creationId xmlns:a16="http://schemas.microsoft.com/office/drawing/2014/main" id="{7C2DBC22-3633-495F-B89E-97AEAC2EDC7E}"/>
              </a:ext>
            </a:extLst>
          </p:cNvPr>
          <p:cNvSpPr>
            <a:spLocks noGrp="1"/>
          </p:cNvSpPr>
          <p:nvPr>
            <p:ph idx="1"/>
          </p:nvPr>
        </p:nvSpPr>
        <p:spPr>
          <a:xfrm>
            <a:off x="0" y="1774372"/>
            <a:ext cx="4582884" cy="2754086"/>
          </a:xfrm>
        </p:spPr>
        <p:txBody>
          <a:bodyPr anchor="t">
            <a:normAutofit/>
          </a:bodyPr>
          <a:lstStyle/>
          <a:p>
            <a:pPr>
              <a:lnSpc>
                <a:spcPct val="80000"/>
              </a:lnSpc>
            </a:pPr>
            <a:r>
              <a:rPr lang="en-IE" sz="4000" dirty="0">
                <a:solidFill>
                  <a:schemeClr val="accent1"/>
                </a:solidFill>
                <a:latin typeface="+mj-lt"/>
              </a:rPr>
              <a:t>Pervasive</a:t>
            </a:r>
          </a:p>
          <a:p>
            <a:pPr>
              <a:lnSpc>
                <a:spcPct val="80000"/>
              </a:lnSpc>
            </a:pPr>
            <a:r>
              <a:rPr lang="en-IE" sz="4000" dirty="0">
                <a:solidFill>
                  <a:schemeClr val="accent1"/>
                </a:solidFill>
                <a:latin typeface="+mj-lt"/>
              </a:rPr>
              <a:t>Dynamic</a:t>
            </a:r>
          </a:p>
          <a:p>
            <a:pPr>
              <a:lnSpc>
                <a:spcPct val="80000"/>
              </a:lnSpc>
            </a:pPr>
            <a:r>
              <a:rPr lang="en-IE" sz="4000" dirty="0">
                <a:solidFill>
                  <a:schemeClr val="accent1"/>
                </a:solidFill>
                <a:latin typeface="+mj-lt"/>
              </a:rPr>
              <a:t>Scope</a:t>
            </a:r>
          </a:p>
        </p:txBody>
      </p:sp>
    </p:spTree>
    <p:extLst>
      <p:ext uri="{BB962C8B-B14F-4D97-AF65-F5344CB8AC3E}">
        <p14:creationId xmlns:p14="http://schemas.microsoft.com/office/powerpoint/2010/main" val="1201582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window, posing&#10;&#10;Description automatically generated">
            <a:extLst>
              <a:ext uri="{FF2B5EF4-FFF2-40B4-BE49-F238E27FC236}">
                <a16:creationId xmlns:a16="http://schemas.microsoft.com/office/drawing/2014/main" id="{5BF4A7C8-3869-440C-B0E2-5D2AC6384D1D}"/>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B615BB-2FDA-4F2C-92F3-A2D31E240FB1}"/>
              </a:ext>
            </a:extLst>
          </p:cNvPr>
          <p:cNvSpPr>
            <a:spLocks noGrp="1"/>
          </p:cNvSpPr>
          <p:nvPr>
            <p:ph type="title"/>
          </p:nvPr>
        </p:nvSpPr>
        <p:spPr>
          <a:xfrm>
            <a:off x="-2333" y="365480"/>
            <a:ext cx="5246703" cy="1043409"/>
          </a:xfrm>
        </p:spPr>
        <p:txBody>
          <a:bodyPr>
            <a:noAutofit/>
          </a:bodyPr>
          <a:lstStyle/>
          <a:p>
            <a:pPr algn="ctr"/>
            <a:r>
              <a:rPr lang="en-IE" sz="3600" b="1" dirty="0">
                <a:solidFill>
                  <a:schemeClr val="accent1"/>
                </a:solidFill>
              </a:rPr>
              <a:t>High Performance </a:t>
            </a:r>
            <a:br>
              <a:rPr lang="en-IE" sz="3600" b="1" dirty="0">
                <a:solidFill>
                  <a:schemeClr val="accent1"/>
                </a:solidFill>
              </a:rPr>
            </a:br>
            <a:r>
              <a:rPr lang="en-IE" sz="3600" b="1" dirty="0">
                <a:solidFill>
                  <a:schemeClr val="accent1"/>
                </a:solidFill>
              </a:rPr>
              <a:t>Managing Groups &amp; Teams</a:t>
            </a:r>
          </a:p>
        </p:txBody>
      </p:sp>
      <p:sp>
        <p:nvSpPr>
          <p:cNvPr id="3" name="Content Placeholder 2">
            <a:extLst>
              <a:ext uri="{FF2B5EF4-FFF2-40B4-BE49-F238E27FC236}">
                <a16:creationId xmlns:a16="http://schemas.microsoft.com/office/drawing/2014/main" id="{322FFAA9-30E5-4D87-8D2C-920CBAC56D77}"/>
              </a:ext>
            </a:extLst>
          </p:cNvPr>
          <p:cNvSpPr>
            <a:spLocks noGrp="1"/>
          </p:cNvSpPr>
          <p:nvPr>
            <p:ph idx="1"/>
          </p:nvPr>
        </p:nvSpPr>
        <p:spPr>
          <a:xfrm>
            <a:off x="-1" y="1774371"/>
            <a:ext cx="5308847" cy="3641007"/>
          </a:xfrm>
        </p:spPr>
        <p:txBody>
          <a:bodyPr anchor="t">
            <a:normAutofit/>
          </a:bodyPr>
          <a:lstStyle/>
          <a:p>
            <a:pPr>
              <a:lnSpc>
                <a:spcPct val="80000"/>
              </a:lnSpc>
            </a:pPr>
            <a:r>
              <a:rPr lang="en-IE" sz="2400" dirty="0">
                <a:solidFill>
                  <a:schemeClr val="accent1"/>
                </a:solidFill>
                <a:latin typeface="+mj-lt"/>
              </a:rPr>
              <a:t>Social loafing</a:t>
            </a:r>
          </a:p>
          <a:p>
            <a:pPr>
              <a:lnSpc>
                <a:spcPct val="80000"/>
              </a:lnSpc>
            </a:pPr>
            <a:r>
              <a:rPr lang="en-GB" sz="2400" dirty="0">
                <a:solidFill>
                  <a:schemeClr val="accent1"/>
                </a:solidFill>
                <a:latin typeface="+mj-lt"/>
              </a:rPr>
              <a:t>The human tendency to put forth less effort in a group than </a:t>
            </a:r>
            <a:r>
              <a:rPr lang="en-IE" sz="2400" dirty="0">
                <a:solidFill>
                  <a:schemeClr val="accent1"/>
                </a:solidFill>
                <a:latin typeface="+mj-lt"/>
              </a:rPr>
              <a:t>individually</a:t>
            </a:r>
          </a:p>
          <a:p>
            <a:pPr>
              <a:lnSpc>
                <a:spcPct val="80000"/>
              </a:lnSpc>
            </a:pPr>
            <a:r>
              <a:rPr lang="en-GB" sz="2400" dirty="0">
                <a:solidFill>
                  <a:schemeClr val="accent1"/>
                </a:solidFill>
                <a:latin typeface="+mj-lt"/>
              </a:rPr>
              <a:t>Results in possibly lower group performance and failure to </a:t>
            </a:r>
            <a:r>
              <a:rPr lang="en-IE" sz="2400" dirty="0">
                <a:solidFill>
                  <a:schemeClr val="accent1"/>
                </a:solidFill>
                <a:latin typeface="+mj-lt"/>
              </a:rPr>
              <a:t>attain group goals</a:t>
            </a:r>
          </a:p>
          <a:p>
            <a:pPr>
              <a:lnSpc>
                <a:spcPct val="80000"/>
              </a:lnSpc>
            </a:pPr>
            <a:r>
              <a:rPr lang="en-IE" sz="2400" dirty="0">
                <a:solidFill>
                  <a:schemeClr val="accent1"/>
                </a:solidFill>
                <a:latin typeface="+mj-lt"/>
                <a:hlinkClick r:id="rId3">
                  <a:extLst>
                    <a:ext uri="{A12FA001-AC4F-418D-AE19-62706E023703}">
                      <ahyp:hlinkClr xmlns:ahyp="http://schemas.microsoft.com/office/drawing/2018/hyperlinkcolor" val="tx"/>
                    </a:ext>
                  </a:extLst>
                </a:hlinkClick>
              </a:rPr>
              <a:t>https://youtu.be/7nzCEGN8eJM</a:t>
            </a:r>
            <a:endParaRPr lang="en-IE" sz="2400" dirty="0">
              <a:solidFill>
                <a:schemeClr val="accent1"/>
              </a:solidFill>
              <a:latin typeface="+mj-lt"/>
            </a:endParaRPr>
          </a:p>
          <a:p>
            <a:pPr marL="0" indent="0">
              <a:buNone/>
            </a:pPr>
            <a:endParaRPr lang="en-IE" sz="1800" dirty="0"/>
          </a:p>
        </p:txBody>
      </p:sp>
    </p:spTree>
    <p:extLst>
      <p:ext uri="{BB962C8B-B14F-4D97-AF65-F5344CB8AC3E}">
        <p14:creationId xmlns:p14="http://schemas.microsoft.com/office/powerpoint/2010/main" val="194126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6ECF-5C28-4516-AA42-2F94DB5BB8EB}"/>
              </a:ext>
            </a:extLst>
          </p:cNvPr>
          <p:cNvSpPr>
            <a:spLocks noGrp="1"/>
          </p:cNvSpPr>
          <p:nvPr>
            <p:ph type="title"/>
          </p:nvPr>
        </p:nvSpPr>
        <p:spPr/>
        <p:txBody>
          <a:bodyPr/>
          <a:lstStyle/>
          <a:p>
            <a:pPr algn="ctr"/>
            <a:r>
              <a:rPr lang="en-GB" b="1" dirty="0">
                <a:solidFill>
                  <a:schemeClr val="accent1"/>
                </a:solidFill>
              </a:rPr>
              <a:t>Three Ways to Reduce Social Loafing</a:t>
            </a:r>
            <a:endParaRPr lang="en-IE" b="1" dirty="0">
              <a:solidFill>
                <a:schemeClr val="accent1"/>
              </a:solidFill>
            </a:endParaRPr>
          </a:p>
        </p:txBody>
      </p:sp>
      <p:graphicFrame>
        <p:nvGraphicFramePr>
          <p:cNvPr id="6" name="Content Placeholder 5">
            <a:extLst>
              <a:ext uri="{FF2B5EF4-FFF2-40B4-BE49-F238E27FC236}">
                <a16:creationId xmlns:a16="http://schemas.microsoft.com/office/drawing/2014/main" id="{3D54E750-E053-47DF-813E-94C839DA173F}"/>
              </a:ext>
            </a:extLst>
          </p:cNvPr>
          <p:cNvGraphicFramePr>
            <a:graphicFrameLocks noGrp="1"/>
          </p:cNvGraphicFramePr>
          <p:nvPr>
            <p:ph idx="1"/>
            <p:extLst>
              <p:ext uri="{D42A27DB-BD31-4B8C-83A1-F6EECF244321}">
                <p14:modId xmlns:p14="http://schemas.microsoft.com/office/powerpoint/2010/main" val="1596315361"/>
              </p:ext>
            </p:extLst>
          </p:nvPr>
        </p:nvGraphicFramePr>
        <p:xfrm>
          <a:off x="838200" y="1564849"/>
          <a:ext cx="10515600" cy="4928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6772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4589-D490-427C-AD25-3F33BFD2627F}"/>
              </a:ext>
            </a:extLst>
          </p:cNvPr>
          <p:cNvSpPr>
            <a:spLocks noGrp="1"/>
          </p:cNvSpPr>
          <p:nvPr>
            <p:ph type="title"/>
          </p:nvPr>
        </p:nvSpPr>
        <p:spPr/>
        <p:txBody>
          <a:bodyPr/>
          <a:lstStyle/>
          <a:p>
            <a:pPr algn="ctr"/>
            <a:r>
              <a:rPr lang="en-IE" b="1" dirty="0">
                <a:solidFill>
                  <a:schemeClr val="accent1"/>
                </a:solidFill>
              </a:rPr>
              <a:t>Solo &amp; Team Leadership (Belbin, 1993)</a:t>
            </a:r>
          </a:p>
        </p:txBody>
      </p:sp>
      <p:graphicFrame>
        <p:nvGraphicFramePr>
          <p:cNvPr id="4" name="Table 4">
            <a:extLst>
              <a:ext uri="{FF2B5EF4-FFF2-40B4-BE49-F238E27FC236}">
                <a16:creationId xmlns:a16="http://schemas.microsoft.com/office/drawing/2014/main" id="{94A290C0-2F0E-4617-B8CD-FE3F096552B6}"/>
              </a:ext>
            </a:extLst>
          </p:cNvPr>
          <p:cNvGraphicFramePr>
            <a:graphicFrameLocks noGrp="1"/>
          </p:cNvGraphicFramePr>
          <p:nvPr>
            <p:ph idx="1"/>
            <p:extLst>
              <p:ext uri="{D42A27DB-BD31-4B8C-83A1-F6EECF244321}">
                <p14:modId xmlns:p14="http://schemas.microsoft.com/office/powerpoint/2010/main" val="1249293279"/>
              </p:ext>
            </p:extLst>
          </p:nvPr>
        </p:nvGraphicFramePr>
        <p:xfrm>
          <a:off x="838200" y="1847850"/>
          <a:ext cx="10515600" cy="453408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789876358"/>
                    </a:ext>
                  </a:extLst>
                </a:gridCol>
                <a:gridCol w="5257800">
                  <a:extLst>
                    <a:ext uri="{9D8B030D-6E8A-4147-A177-3AD203B41FA5}">
                      <a16:colId xmlns:a16="http://schemas.microsoft.com/office/drawing/2014/main" val="221642846"/>
                    </a:ext>
                  </a:extLst>
                </a:gridCol>
              </a:tblGrid>
              <a:tr h="422729">
                <a:tc>
                  <a:txBody>
                    <a:bodyPr/>
                    <a:lstStyle/>
                    <a:p>
                      <a:pPr algn="ctr"/>
                      <a:r>
                        <a:rPr lang="en-IE" sz="2800" dirty="0"/>
                        <a:t>Solo Leader</a:t>
                      </a:r>
                    </a:p>
                  </a:txBody>
                  <a:tcPr/>
                </a:tc>
                <a:tc>
                  <a:txBody>
                    <a:bodyPr/>
                    <a:lstStyle/>
                    <a:p>
                      <a:pPr algn="ctr"/>
                      <a:r>
                        <a:rPr lang="en-IE" sz="2800" dirty="0"/>
                        <a:t>Team Leader</a:t>
                      </a:r>
                    </a:p>
                  </a:txBody>
                  <a:tcPr/>
                </a:tc>
                <a:extLst>
                  <a:ext uri="{0D108BD9-81ED-4DB2-BD59-A6C34878D82A}">
                    <a16:rowId xmlns:a16="http://schemas.microsoft.com/office/drawing/2014/main" val="983376044"/>
                  </a:ext>
                </a:extLst>
              </a:tr>
              <a:tr h="739775">
                <a:tc>
                  <a:txBody>
                    <a:bodyPr/>
                    <a:lstStyle/>
                    <a:p>
                      <a:r>
                        <a:rPr lang="en-IE" dirty="0"/>
                        <a:t>Plays a limited role – interferes in everything</a:t>
                      </a:r>
                    </a:p>
                  </a:txBody>
                  <a:tcPr/>
                </a:tc>
                <a:tc>
                  <a:txBody>
                    <a:bodyPr/>
                    <a:lstStyle/>
                    <a:p>
                      <a:r>
                        <a:rPr lang="en-IE" dirty="0"/>
                        <a:t>Choses to limit role to team roles – delegates roles to others</a:t>
                      </a:r>
                    </a:p>
                  </a:txBody>
                  <a:tcPr/>
                </a:tc>
                <a:extLst>
                  <a:ext uri="{0D108BD9-81ED-4DB2-BD59-A6C34878D82A}">
                    <a16:rowId xmlns:a16="http://schemas.microsoft.com/office/drawing/2014/main" val="162488167"/>
                  </a:ext>
                </a:extLst>
              </a:tr>
              <a:tr h="739775">
                <a:tc>
                  <a:txBody>
                    <a:bodyPr/>
                    <a:lstStyle/>
                    <a:p>
                      <a:r>
                        <a:rPr lang="en-IE" dirty="0"/>
                        <a:t>Strives for conformity – tries to mould people to particular standards</a:t>
                      </a:r>
                    </a:p>
                  </a:txBody>
                  <a:tcPr/>
                </a:tc>
                <a:tc>
                  <a:txBody>
                    <a:bodyPr/>
                    <a:lstStyle/>
                    <a:p>
                      <a:r>
                        <a:rPr lang="en-IE" dirty="0"/>
                        <a:t>Builds on diversity – values diversity in people </a:t>
                      </a:r>
                    </a:p>
                  </a:txBody>
                  <a:tcPr/>
                </a:tc>
                <a:extLst>
                  <a:ext uri="{0D108BD9-81ED-4DB2-BD59-A6C34878D82A}">
                    <a16:rowId xmlns:a16="http://schemas.microsoft.com/office/drawing/2014/main" val="3999537109"/>
                  </a:ext>
                </a:extLst>
              </a:tr>
              <a:tr h="739775">
                <a:tc>
                  <a:txBody>
                    <a:bodyPr/>
                    <a:lstStyle/>
                    <a:p>
                      <a:r>
                        <a:rPr lang="en-IE" dirty="0"/>
                        <a:t>Collects acolytes – collects and admirers and sycophants </a:t>
                      </a:r>
                    </a:p>
                  </a:txBody>
                  <a:tcPr/>
                </a:tc>
                <a:tc>
                  <a:txBody>
                    <a:bodyPr/>
                    <a:lstStyle/>
                    <a:p>
                      <a:r>
                        <a:rPr lang="en-IE" dirty="0"/>
                        <a:t>Seeks talent – is not threatened  by people with special abilities </a:t>
                      </a:r>
                    </a:p>
                  </a:txBody>
                  <a:tcPr/>
                </a:tc>
                <a:extLst>
                  <a:ext uri="{0D108BD9-81ED-4DB2-BD59-A6C34878D82A}">
                    <a16:rowId xmlns:a16="http://schemas.microsoft.com/office/drawing/2014/main" val="3543100765"/>
                  </a:ext>
                </a:extLst>
              </a:tr>
              <a:tr h="739775">
                <a:tc>
                  <a:txBody>
                    <a:bodyPr/>
                    <a:lstStyle/>
                    <a:p>
                      <a:r>
                        <a:rPr lang="en-IE" dirty="0"/>
                        <a:t>Directs subordinates – subordinates take their leads and cues from the leader  </a:t>
                      </a:r>
                    </a:p>
                  </a:txBody>
                  <a:tcPr/>
                </a:tc>
                <a:tc>
                  <a:txBody>
                    <a:bodyPr/>
                    <a:lstStyle/>
                    <a:p>
                      <a:r>
                        <a:rPr lang="en-IE" dirty="0"/>
                        <a:t>Develops colleagues – encourages the growth of personal strength</a:t>
                      </a:r>
                    </a:p>
                  </a:txBody>
                  <a:tcPr/>
                </a:tc>
                <a:extLst>
                  <a:ext uri="{0D108BD9-81ED-4DB2-BD59-A6C34878D82A}">
                    <a16:rowId xmlns:a16="http://schemas.microsoft.com/office/drawing/2014/main" val="283851412"/>
                  </a:ext>
                </a:extLst>
              </a:tr>
              <a:tr h="1056821">
                <a:tc>
                  <a:txBody>
                    <a:bodyPr/>
                    <a:lstStyle/>
                    <a:p>
                      <a:r>
                        <a:rPr lang="en-IE" dirty="0"/>
                        <a:t>Project delivers – makes it clear what everyone is supposed to do. Chooses to </a:t>
                      </a:r>
                      <a:r>
                        <a:rPr lang="en-IE"/>
                        <a:t>limit roles </a:t>
                      </a:r>
                      <a:r>
                        <a:rPr lang="en-IE" dirty="0"/>
                        <a:t>to </a:t>
                      </a:r>
                      <a:r>
                        <a:rPr lang="en-IE"/>
                        <a:t>preferred teams </a:t>
                      </a:r>
                      <a:r>
                        <a:rPr lang="en-IE" dirty="0"/>
                        <a:t>– delegates roles to others</a:t>
                      </a:r>
                    </a:p>
                  </a:txBody>
                  <a:tcPr/>
                </a:tc>
                <a:tc>
                  <a:txBody>
                    <a:bodyPr/>
                    <a:lstStyle/>
                    <a:p>
                      <a:r>
                        <a:rPr lang="en-IE" dirty="0"/>
                        <a:t>Creates mission – projects the vision which others can act on as they see fit</a:t>
                      </a:r>
                    </a:p>
                  </a:txBody>
                  <a:tcPr/>
                </a:tc>
                <a:extLst>
                  <a:ext uri="{0D108BD9-81ED-4DB2-BD59-A6C34878D82A}">
                    <a16:rowId xmlns:a16="http://schemas.microsoft.com/office/drawing/2014/main" val="1789888023"/>
                  </a:ext>
                </a:extLst>
              </a:tr>
            </a:tbl>
          </a:graphicData>
        </a:graphic>
      </p:graphicFrame>
    </p:spTree>
    <p:extLst>
      <p:ext uri="{BB962C8B-B14F-4D97-AF65-F5344CB8AC3E}">
        <p14:creationId xmlns:p14="http://schemas.microsoft.com/office/powerpoint/2010/main" val="1779988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costumes&#10;&#10;Description automatically generated with medium confidence">
            <a:extLst>
              <a:ext uri="{FF2B5EF4-FFF2-40B4-BE49-F238E27FC236}">
                <a16:creationId xmlns:a16="http://schemas.microsoft.com/office/drawing/2014/main" id="{C6920EFB-4C70-4AB7-858A-4D9359BF2A6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919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537774-F3B7-453C-9B0A-71E20B2CBD8A}"/>
              </a:ext>
            </a:extLst>
          </p:cNvPr>
          <p:cNvSpPr>
            <a:spLocks noGrp="1"/>
          </p:cNvSpPr>
          <p:nvPr>
            <p:ph type="title"/>
          </p:nvPr>
        </p:nvSpPr>
        <p:spPr>
          <a:xfrm>
            <a:off x="525447" y="170030"/>
            <a:ext cx="4062643" cy="1043409"/>
          </a:xfrm>
        </p:spPr>
        <p:txBody>
          <a:bodyPr>
            <a:noAutofit/>
          </a:bodyPr>
          <a:lstStyle/>
          <a:p>
            <a:pPr algn="ctr"/>
            <a:r>
              <a:rPr lang="en-IE" b="1" dirty="0">
                <a:solidFill>
                  <a:schemeClr val="accent1"/>
                </a:solidFill>
              </a:rPr>
              <a:t>Team Leadership (Belbin)</a:t>
            </a:r>
          </a:p>
        </p:txBody>
      </p:sp>
      <p:sp>
        <p:nvSpPr>
          <p:cNvPr id="3" name="Content Placeholder 2">
            <a:extLst>
              <a:ext uri="{FF2B5EF4-FFF2-40B4-BE49-F238E27FC236}">
                <a16:creationId xmlns:a16="http://schemas.microsoft.com/office/drawing/2014/main" id="{A48CED8F-7171-4202-AD84-F972A185AC43}"/>
              </a:ext>
            </a:extLst>
          </p:cNvPr>
          <p:cNvSpPr>
            <a:spLocks noGrp="1"/>
          </p:cNvSpPr>
          <p:nvPr>
            <p:ph idx="1"/>
          </p:nvPr>
        </p:nvSpPr>
        <p:spPr>
          <a:xfrm>
            <a:off x="-2333" y="1423962"/>
            <a:ext cx="5113538" cy="3685395"/>
          </a:xfrm>
        </p:spPr>
        <p:txBody>
          <a:bodyPr anchor="t">
            <a:normAutofit fontScale="92500" lnSpcReduction="20000"/>
          </a:bodyPr>
          <a:lstStyle/>
          <a:p>
            <a:r>
              <a:rPr lang="en-GB" sz="2400" dirty="0">
                <a:solidFill>
                  <a:schemeClr val="accent1"/>
                </a:solidFill>
                <a:latin typeface="+mj-lt"/>
              </a:rPr>
              <a:t>The composition of the team is important – individual differences in style, role, and contribution were a source of team strength</a:t>
            </a:r>
          </a:p>
          <a:p>
            <a:r>
              <a:rPr lang="en-GB" sz="2400" dirty="0">
                <a:solidFill>
                  <a:schemeClr val="accent1"/>
                </a:solidFill>
                <a:latin typeface="+mj-lt"/>
              </a:rPr>
              <a:t>An individual with clear, useful, and appreciated attributes would fit into a team on the basis of </a:t>
            </a:r>
            <a:r>
              <a:rPr lang="en-IE" sz="2400" dirty="0">
                <a:solidFill>
                  <a:schemeClr val="accent1"/>
                </a:solidFill>
                <a:latin typeface="+mj-lt"/>
              </a:rPr>
              <a:t>their strengths</a:t>
            </a:r>
          </a:p>
          <a:p>
            <a:r>
              <a:rPr lang="en-GB" sz="2400" dirty="0">
                <a:solidFill>
                  <a:schemeClr val="accent1"/>
                </a:solidFill>
                <a:latin typeface="+mj-lt"/>
              </a:rPr>
              <a:t>These individuals also brought weaknesses and are a price worth paying for their contribution to </a:t>
            </a:r>
            <a:r>
              <a:rPr lang="en-IE" sz="2400" dirty="0">
                <a:solidFill>
                  <a:schemeClr val="accent1"/>
                </a:solidFill>
                <a:latin typeface="+mj-lt"/>
              </a:rPr>
              <a:t>the team  “Allowable weaknesses”</a:t>
            </a:r>
          </a:p>
          <a:p>
            <a:r>
              <a:rPr lang="en-GB" sz="2400" dirty="0">
                <a:solidFill>
                  <a:schemeClr val="accent1"/>
                </a:solidFill>
                <a:latin typeface="+mj-lt"/>
              </a:rPr>
              <a:t>There is no ideal team member</a:t>
            </a:r>
          </a:p>
          <a:p>
            <a:r>
              <a:rPr lang="en-IE" sz="2400" dirty="0">
                <a:solidFill>
                  <a:schemeClr val="accent1"/>
                </a:solidFill>
                <a:latin typeface="+mj-lt"/>
                <a:hlinkClick r:id="rId3">
                  <a:extLst>
                    <a:ext uri="{A12FA001-AC4F-418D-AE19-62706E023703}">
                      <ahyp:hlinkClr xmlns:ahyp="http://schemas.microsoft.com/office/drawing/2018/hyperlinkcolor" val="tx"/>
                    </a:ext>
                  </a:extLst>
                </a:hlinkClick>
              </a:rPr>
              <a:t>https://youtu.be/-efhOLVgEvM</a:t>
            </a:r>
            <a:endParaRPr lang="en-IE" sz="2400" dirty="0">
              <a:solidFill>
                <a:schemeClr val="accent1"/>
              </a:solidFill>
              <a:latin typeface="+mj-lt"/>
            </a:endParaRPr>
          </a:p>
          <a:p>
            <a:endParaRPr lang="en-IE" sz="1400" dirty="0"/>
          </a:p>
        </p:txBody>
      </p:sp>
    </p:spTree>
    <p:extLst>
      <p:ext uri="{BB962C8B-B14F-4D97-AF65-F5344CB8AC3E}">
        <p14:creationId xmlns:p14="http://schemas.microsoft.com/office/powerpoint/2010/main" val="4005853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01B589F0-D0A8-4537-8498-765A69A6B977}"/>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1" y="10"/>
            <a:ext cx="12192000" cy="6857990"/>
          </a:xfrm>
          <a:prstGeom prst="rect">
            <a:avLst/>
          </a:prstGeom>
        </p:spPr>
      </p:pic>
      <p:sp>
        <p:nvSpPr>
          <p:cNvPr id="39" name="Freeform: Shape 3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075A35-06FD-460E-B391-A63F03888F30}"/>
              </a:ext>
            </a:extLst>
          </p:cNvPr>
          <p:cNvSpPr>
            <a:spLocks noGrp="1"/>
          </p:cNvSpPr>
          <p:nvPr>
            <p:ph type="title"/>
          </p:nvPr>
        </p:nvSpPr>
        <p:spPr>
          <a:xfrm>
            <a:off x="168348" y="232937"/>
            <a:ext cx="4414536" cy="1043409"/>
          </a:xfrm>
        </p:spPr>
        <p:txBody>
          <a:bodyPr>
            <a:noAutofit/>
          </a:bodyPr>
          <a:lstStyle/>
          <a:p>
            <a:pPr algn="ctr"/>
            <a:r>
              <a:rPr lang="en-IE" b="1" dirty="0">
                <a:solidFill>
                  <a:schemeClr val="accent1"/>
                </a:solidFill>
              </a:rPr>
              <a:t>Network Interventions</a:t>
            </a:r>
          </a:p>
        </p:txBody>
      </p:sp>
      <p:sp>
        <p:nvSpPr>
          <p:cNvPr id="3" name="Content Placeholder 2">
            <a:extLst>
              <a:ext uri="{FF2B5EF4-FFF2-40B4-BE49-F238E27FC236}">
                <a16:creationId xmlns:a16="http://schemas.microsoft.com/office/drawing/2014/main" id="{45CD2EFF-BB37-4018-82B2-90CFB9446253}"/>
              </a:ext>
            </a:extLst>
          </p:cNvPr>
          <p:cNvSpPr>
            <a:spLocks noGrp="1"/>
          </p:cNvSpPr>
          <p:nvPr>
            <p:ph idx="1"/>
          </p:nvPr>
        </p:nvSpPr>
        <p:spPr>
          <a:xfrm>
            <a:off x="-2335" y="1509273"/>
            <a:ext cx="5089239" cy="3755185"/>
          </a:xfrm>
        </p:spPr>
        <p:txBody>
          <a:bodyPr anchor="t">
            <a:normAutofit fontScale="85000" lnSpcReduction="10000"/>
          </a:bodyPr>
          <a:lstStyle/>
          <a:p>
            <a:r>
              <a:rPr lang="en-GB" dirty="0">
                <a:solidFill>
                  <a:schemeClr val="accent1"/>
                </a:solidFill>
                <a:latin typeface="+mj-lt"/>
              </a:rPr>
              <a:t>Involves three or more companies joined together for a common purpose</a:t>
            </a:r>
          </a:p>
          <a:p>
            <a:r>
              <a:rPr lang="en-GB" dirty="0">
                <a:solidFill>
                  <a:schemeClr val="accent1"/>
                </a:solidFill>
                <a:latin typeface="+mj-lt"/>
              </a:rPr>
              <a:t>Each organisation in the network has goals related to the network as well as </a:t>
            </a:r>
            <a:r>
              <a:rPr lang="en-IE" dirty="0">
                <a:solidFill>
                  <a:schemeClr val="accent1"/>
                </a:solidFill>
                <a:latin typeface="+mj-lt"/>
              </a:rPr>
              <a:t>those focused on self-interest</a:t>
            </a:r>
          </a:p>
          <a:p>
            <a:r>
              <a:rPr lang="en-GB" dirty="0">
                <a:solidFill>
                  <a:schemeClr val="accent1"/>
                </a:solidFill>
                <a:latin typeface="+mj-lt"/>
              </a:rPr>
              <a:t>Characterised by two types of change: </a:t>
            </a:r>
          </a:p>
          <a:p>
            <a:pPr marL="685800" lvl="2">
              <a:spcBef>
                <a:spcPts val="1000"/>
              </a:spcBef>
            </a:pPr>
            <a:r>
              <a:rPr lang="en-GB" sz="2400" dirty="0">
                <a:solidFill>
                  <a:schemeClr val="accent1"/>
                </a:solidFill>
                <a:latin typeface="+mj-lt"/>
              </a:rPr>
              <a:t>Creating the initial network                 (</a:t>
            </a:r>
            <a:r>
              <a:rPr lang="en-GB" sz="2400" dirty="0" err="1">
                <a:solidFill>
                  <a:schemeClr val="accent1"/>
                </a:solidFill>
                <a:latin typeface="+mj-lt"/>
              </a:rPr>
              <a:t>transorganisational</a:t>
            </a:r>
            <a:r>
              <a:rPr lang="en-GB" sz="2400" dirty="0">
                <a:solidFill>
                  <a:schemeClr val="accent1"/>
                </a:solidFill>
                <a:latin typeface="+mj-lt"/>
              </a:rPr>
              <a:t> development) </a:t>
            </a:r>
          </a:p>
          <a:p>
            <a:pPr marL="685800" lvl="2">
              <a:spcBef>
                <a:spcPts val="1000"/>
              </a:spcBef>
            </a:pPr>
            <a:r>
              <a:rPr lang="en-GB" sz="2400" dirty="0">
                <a:solidFill>
                  <a:schemeClr val="accent1"/>
                </a:solidFill>
                <a:latin typeface="+mj-lt"/>
              </a:rPr>
              <a:t>Managing change within an             </a:t>
            </a:r>
            <a:r>
              <a:rPr lang="en-IE" sz="2400" dirty="0">
                <a:solidFill>
                  <a:schemeClr val="accent1"/>
                </a:solidFill>
                <a:latin typeface="+mj-lt"/>
              </a:rPr>
              <a:t>established network</a:t>
            </a:r>
          </a:p>
        </p:txBody>
      </p:sp>
    </p:spTree>
    <p:extLst>
      <p:ext uri="{BB962C8B-B14F-4D97-AF65-F5344CB8AC3E}">
        <p14:creationId xmlns:p14="http://schemas.microsoft.com/office/powerpoint/2010/main" val="199116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oll, dining table&#10;&#10;Description automatically generated">
            <a:extLst>
              <a:ext uri="{FF2B5EF4-FFF2-40B4-BE49-F238E27FC236}">
                <a16:creationId xmlns:a16="http://schemas.microsoft.com/office/drawing/2014/main" id="{0CC35845-4722-431F-BDCE-271A49F0272F}"/>
              </a:ext>
            </a:extLst>
          </p:cNvPr>
          <p:cNvPicPr>
            <a:picLocks noChangeAspect="1"/>
          </p:cNvPicPr>
          <p:nvPr/>
        </p:nvPicPr>
        <p:blipFill rotWithShape="1">
          <a:blip r:embed="rId2">
            <a:extLst>
              <a:ext uri="{28A0092B-C50C-407E-A947-70E740481C1C}">
                <a14:useLocalDpi xmlns:a14="http://schemas.microsoft.com/office/drawing/2010/main" val="0"/>
              </a:ext>
            </a:extLst>
          </a:blip>
          <a:srcRect l="1143" r="7948" b="18182"/>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4CB7D9-1E47-4AE1-B7B0-1239575C50AB}"/>
              </a:ext>
            </a:extLst>
          </p:cNvPr>
          <p:cNvSpPr>
            <a:spLocks noGrp="1"/>
          </p:cNvSpPr>
          <p:nvPr>
            <p:ph type="title"/>
          </p:nvPr>
        </p:nvSpPr>
        <p:spPr>
          <a:xfrm>
            <a:off x="1500587" y="232937"/>
            <a:ext cx="2436018" cy="1043409"/>
          </a:xfrm>
        </p:spPr>
        <p:txBody>
          <a:bodyPr>
            <a:normAutofit/>
          </a:bodyPr>
          <a:lstStyle/>
          <a:p>
            <a:pPr algn="ctr"/>
            <a:r>
              <a:rPr lang="en-IE" b="1" dirty="0">
                <a:solidFill>
                  <a:schemeClr val="accent1"/>
                </a:solidFill>
              </a:rPr>
              <a:t>Context</a:t>
            </a:r>
          </a:p>
        </p:txBody>
      </p:sp>
      <p:sp>
        <p:nvSpPr>
          <p:cNvPr id="3" name="Content Placeholder 2">
            <a:extLst>
              <a:ext uri="{FF2B5EF4-FFF2-40B4-BE49-F238E27FC236}">
                <a16:creationId xmlns:a16="http://schemas.microsoft.com/office/drawing/2014/main" id="{88EED8DE-3D31-4C1A-A2C7-CF7C0B822CA9}"/>
              </a:ext>
            </a:extLst>
          </p:cNvPr>
          <p:cNvSpPr>
            <a:spLocks noGrp="1"/>
          </p:cNvSpPr>
          <p:nvPr>
            <p:ph idx="1"/>
          </p:nvPr>
        </p:nvSpPr>
        <p:spPr>
          <a:xfrm>
            <a:off x="-2333" y="1276345"/>
            <a:ext cx="5083380" cy="3889543"/>
          </a:xfrm>
        </p:spPr>
        <p:txBody>
          <a:bodyPr anchor="t">
            <a:normAutofit/>
          </a:bodyPr>
          <a:lstStyle/>
          <a:p>
            <a:r>
              <a:rPr lang="en-GB" dirty="0">
                <a:solidFill>
                  <a:schemeClr val="accent1"/>
                </a:solidFill>
                <a:latin typeface="+mj-lt"/>
              </a:rPr>
              <a:t>The extent to which meaning in communication is carried in the words</a:t>
            </a:r>
          </a:p>
          <a:p>
            <a:r>
              <a:rPr lang="en-GB" dirty="0">
                <a:solidFill>
                  <a:schemeClr val="accent1"/>
                </a:solidFill>
                <a:latin typeface="+mj-lt"/>
              </a:rPr>
              <a:t>Organisations in high context cultures tend to value ceremony and ritual, the structure is less formal, there are fewer written policies, and people are often late for appointments</a:t>
            </a:r>
            <a:endParaRPr lang="en-IE" dirty="0">
              <a:solidFill>
                <a:schemeClr val="accent1"/>
              </a:solidFill>
              <a:latin typeface="+mj-lt"/>
            </a:endParaRPr>
          </a:p>
        </p:txBody>
      </p:sp>
    </p:spTree>
    <p:extLst>
      <p:ext uri="{BB962C8B-B14F-4D97-AF65-F5344CB8AC3E}">
        <p14:creationId xmlns:p14="http://schemas.microsoft.com/office/powerpoint/2010/main" val="977231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floor, person, standing&#10;&#10;Description automatically generated">
            <a:extLst>
              <a:ext uri="{FF2B5EF4-FFF2-40B4-BE49-F238E27FC236}">
                <a16:creationId xmlns:a16="http://schemas.microsoft.com/office/drawing/2014/main" id="{9AA9A823-DDE5-4692-96EA-2116C1263060}"/>
              </a:ext>
            </a:extLst>
          </p:cNvPr>
          <p:cNvPicPr>
            <a:picLocks noChangeAspect="1"/>
          </p:cNvPicPr>
          <p:nvPr/>
        </p:nvPicPr>
        <p:blipFill rotWithShape="1">
          <a:blip r:embed="rId2">
            <a:extLst>
              <a:ext uri="{28A0092B-C50C-407E-A947-70E740481C1C}">
                <a14:useLocalDpi xmlns:a14="http://schemas.microsoft.com/office/drawing/2010/main" val="0"/>
              </a:ext>
            </a:extLst>
          </a:blip>
          <a:srcRect t="8629" r="8631" b="1"/>
          <a:stretch/>
        </p:blipFill>
        <p:spPr>
          <a:xfrm>
            <a:off x="20" y="10"/>
            <a:ext cx="12191980" cy="6857990"/>
          </a:xfrm>
          <a:prstGeom prst="rect">
            <a:avLst/>
          </a:prstGeom>
        </p:spPr>
      </p:pic>
      <p:sp>
        <p:nvSpPr>
          <p:cNvPr id="25" name="Freeform: Shape 2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85978B-0746-4F92-8060-441C3A22EC7B}"/>
              </a:ext>
            </a:extLst>
          </p:cNvPr>
          <p:cNvSpPr>
            <a:spLocks noGrp="1"/>
          </p:cNvSpPr>
          <p:nvPr>
            <p:ph type="title"/>
          </p:nvPr>
        </p:nvSpPr>
        <p:spPr>
          <a:xfrm>
            <a:off x="439942" y="311721"/>
            <a:ext cx="4062643" cy="1043409"/>
          </a:xfrm>
        </p:spPr>
        <p:txBody>
          <a:bodyPr>
            <a:normAutofit/>
          </a:bodyPr>
          <a:lstStyle/>
          <a:p>
            <a:pPr algn="ctr"/>
            <a:r>
              <a:rPr lang="en-IE" b="1" dirty="0">
                <a:solidFill>
                  <a:schemeClr val="accent1"/>
                </a:solidFill>
              </a:rPr>
              <a:t>Power Distance</a:t>
            </a:r>
          </a:p>
        </p:txBody>
      </p:sp>
      <p:sp>
        <p:nvSpPr>
          <p:cNvPr id="3" name="Content Placeholder 2">
            <a:extLst>
              <a:ext uri="{FF2B5EF4-FFF2-40B4-BE49-F238E27FC236}">
                <a16:creationId xmlns:a16="http://schemas.microsoft.com/office/drawing/2014/main" id="{56FD23E7-7592-48A7-B303-6CC07E8FF29D}"/>
              </a:ext>
            </a:extLst>
          </p:cNvPr>
          <p:cNvSpPr>
            <a:spLocks noGrp="1"/>
          </p:cNvSpPr>
          <p:nvPr>
            <p:ph idx="1"/>
          </p:nvPr>
        </p:nvSpPr>
        <p:spPr>
          <a:xfrm>
            <a:off x="-2333" y="1666852"/>
            <a:ext cx="4947195" cy="3861786"/>
          </a:xfrm>
        </p:spPr>
        <p:txBody>
          <a:bodyPr anchor="t">
            <a:noAutofit/>
          </a:bodyPr>
          <a:lstStyle/>
          <a:p>
            <a:r>
              <a:rPr lang="en-GB" sz="2000" dirty="0">
                <a:solidFill>
                  <a:schemeClr val="accent1"/>
                </a:solidFill>
                <a:latin typeface="+mj-lt"/>
              </a:rPr>
              <a:t>Extent to which members of a society accept that status and power are distributed unequally in an organisation</a:t>
            </a:r>
          </a:p>
          <a:p>
            <a:r>
              <a:rPr lang="en-GB" sz="2000" dirty="0">
                <a:solidFill>
                  <a:schemeClr val="accent1"/>
                </a:solidFill>
                <a:latin typeface="+mj-lt"/>
              </a:rPr>
              <a:t>Organisations in these cultures tend to be autocratic, possess clear status differences, and have little employee participation</a:t>
            </a:r>
          </a:p>
          <a:p>
            <a:r>
              <a:rPr lang="en-GB" sz="2000" dirty="0">
                <a:solidFill>
                  <a:schemeClr val="accent1"/>
                </a:solidFill>
                <a:latin typeface="+mj-lt"/>
              </a:rPr>
              <a:t>Turkey has denied being disrespectful to the head of the European Commission (Ursula Von Der Leyen) 09/04/2021, World Today News</a:t>
            </a:r>
            <a:endParaRPr lang="en-IE" sz="2000" dirty="0">
              <a:solidFill>
                <a:schemeClr val="accent1"/>
              </a:solidFill>
              <a:latin typeface="+mj-lt"/>
            </a:endParaRPr>
          </a:p>
        </p:txBody>
      </p:sp>
    </p:spTree>
    <p:extLst>
      <p:ext uri="{BB962C8B-B14F-4D97-AF65-F5344CB8AC3E}">
        <p14:creationId xmlns:p14="http://schemas.microsoft.com/office/powerpoint/2010/main" val="1236911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amel with its mouth open&#10;&#10;Description automatically generated with medium confidence">
            <a:extLst>
              <a:ext uri="{FF2B5EF4-FFF2-40B4-BE49-F238E27FC236}">
                <a16:creationId xmlns:a16="http://schemas.microsoft.com/office/drawing/2014/main" id="{4AFEBE49-A3EA-4F22-BEB0-2A1C8A0132C8}"/>
              </a:ext>
            </a:extLst>
          </p:cNvPr>
          <p:cNvPicPr>
            <a:picLocks noChangeAspect="1"/>
          </p:cNvPicPr>
          <p:nvPr/>
        </p:nvPicPr>
        <p:blipFill rotWithShape="1">
          <a:blip r:embed="rId2">
            <a:extLst>
              <a:ext uri="{28A0092B-C50C-407E-A947-70E740481C1C}">
                <a14:useLocalDpi xmlns:a14="http://schemas.microsoft.com/office/drawing/2010/main" val="0"/>
              </a:ext>
            </a:extLst>
          </a:blip>
          <a:srcRect t="18743" r="9091" b="4648"/>
          <a:stretch/>
        </p:blipFill>
        <p:spPr>
          <a:xfrm>
            <a:off x="-2333" y="-2008"/>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27CFE2-A644-4FF3-B5E6-7B5AAD99463B}"/>
              </a:ext>
            </a:extLst>
          </p:cNvPr>
          <p:cNvSpPr>
            <a:spLocks noGrp="1"/>
          </p:cNvSpPr>
          <p:nvPr>
            <p:ph type="title"/>
          </p:nvPr>
        </p:nvSpPr>
        <p:spPr>
          <a:xfrm>
            <a:off x="895468" y="159653"/>
            <a:ext cx="2791948" cy="1043409"/>
          </a:xfrm>
        </p:spPr>
        <p:txBody>
          <a:bodyPr>
            <a:normAutofit/>
          </a:bodyPr>
          <a:lstStyle/>
          <a:p>
            <a:pPr algn="ctr"/>
            <a:r>
              <a:rPr lang="en-IE" b="1" dirty="0">
                <a:solidFill>
                  <a:schemeClr val="accent1"/>
                </a:solidFill>
              </a:rPr>
              <a:t>Avoidance</a:t>
            </a:r>
          </a:p>
        </p:txBody>
      </p:sp>
      <p:sp>
        <p:nvSpPr>
          <p:cNvPr id="3" name="Content Placeholder 2">
            <a:extLst>
              <a:ext uri="{FF2B5EF4-FFF2-40B4-BE49-F238E27FC236}">
                <a16:creationId xmlns:a16="http://schemas.microsoft.com/office/drawing/2014/main" id="{E3276C73-264B-4725-9EC5-E6B22B8654FA}"/>
              </a:ext>
            </a:extLst>
          </p:cNvPr>
          <p:cNvSpPr>
            <a:spLocks noGrp="1"/>
          </p:cNvSpPr>
          <p:nvPr>
            <p:ph idx="1"/>
          </p:nvPr>
        </p:nvSpPr>
        <p:spPr>
          <a:xfrm>
            <a:off x="0" y="1362717"/>
            <a:ext cx="4582884" cy="3596618"/>
          </a:xfrm>
        </p:spPr>
        <p:txBody>
          <a:bodyPr anchor="t">
            <a:noAutofit/>
          </a:bodyPr>
          <a:lstStyle/>
          <a:p>
            <a:r>
              <a:rPr lang="en-GB" sz="2400" dirty="0">
                <a:solidFill>
                  <a:schemeClr val="accent1"/>
                </a:solidFill>
                <a:latin typeface="+mj-lt"/>
              </a:rPr>
              <a:t>The extent to which members of a society tolerate the </a:t>
            </a:r>
            <a:r>
              <a:rPr lang="en-IE" sz="2400" dirty="0">
                <a:solidFill>
                  <a:schemeClr val="accent1"/>
                </a:solidFill>
                <a:latin typeface="+mj-lt"/>
              </a:rPr>
              <a:t>unfamiliar and unpredictable</a:t>
            </a:r>
          </a:p>
          <a:p>
            <a:r>
              <a:rPr lang="en-GB" sz="2400" dirty="0">
                <a:solidFill>
                  <a:schemeClr val="accent1"/>
                </a:solidFill>
                <a:latin typeface="+mj-lt"/>
              </a:rPr>
              <a:t>Organisations in these cultures tend to</a:t>
            </a:r>
          </a:p>
          <a:p>
            <a:pPr marL="685800" lvl="2">
              <a:spcBef>
                <a:spcPts val="1000"/>
              </a:spcBef>
            </a:pPr>
            <a:r>
              <a:rPr lang="en-GB" sz="2400" dirty="0">
                <a:solidFill>
                  <a:schemeClr val="accent1"/>
                </a:solidFill>
                <a:latin typeface="+mj-lt"/>
              </a:rPr>
              <a:t>Value experts</a:t>
            </a:r>
          </a:p>
          <a:p>
            <a:pPr marL="685800" lvl="2">
              <a:spcBef>
                <a:spcPts val="1000"/>
              </a:spcBef>
            </a:pPr>
            <a:r>
              <a:rPr lang="en-GB" sz="2400" dirty="0">
                <a:solidFill>
                  <a:schemeClr val="accent1"/>
                </a:solidFill>
                <a:latin typeface="+mj-lt"/>
              </a:rPr>
              <a:t>Prefer clear roles</a:t>
            </a:r>
          </a:p>
          <a:p>
            <a:pPr marL="685800" lvl="2">
              <a:spcBef>
                <a:spcPts val="1000"/>
              </a:spcBef>
            </a:pPr>
            <a:r>
              <a:rPr lang="en-GB" sz="2400" dirty="0">
                <a:solidFill>
                  <a:schemeClr val="accent1"/>
                </a:solidFill>
                <a:latin typeface="+mj-lt"/>
              </a:rPr>
              <a:t>Avoid conflict</a:t>
            </a:r>
          </a:p>
          <a:p>
            <a:pPr marL="685800" lvl="2">
              <a:spcBef>
                <a:spcPts val="1000"/>
              </a:spcBef>
            </a:pPr>
            <a:r>
              <a:rPr lang="en-GB" sz="2400" dirty="0">
                <a:solidFill>
                  <a:schemeClr val="accent1"/>
                </a:solidFill>
                <a:latin typeface="+mj-lt"/>
              </a:rPr>
              <a:t>Resist change</a:t>
            </a:r>
            <a:endParaRPr lang="en-IE" sz="2400" dirty="0">
              <a:solidFill>
                <a:schemeClr val="accent1"/>
              </a:solidFill>
              <a:latin typeface="+mj-lt"/>
            </a:endParaRPr>
          </a:p>
        </p:txBody>
      </p:sp>
    </p:spTree>
    <p:extLst>
      <p:ext uri="{BB962C8B-B14F-4D97-AF65-F5344CB8AC3E}">
        <p14:creationId xmlns:p14="http://schemas.microsoft.com/office/powerpoint/2010/main" val="187274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dancing&#10;&#10;Description automatically generated with medium confidence">
            <a:extLst>
              <a:ext uri="{FF2B5EF4-FFF2-40B4-BE49-F238E27FC236}">
                <a16:creationId xmlns:a16="http://schemas.microsoft.com/office/drawing/2014/main" id="{23EBF5CE-A9D7-43FC-9C29-F79E63A0F8AF}"/>
              </a:ext>
            </a:extLst>
          </p:cNvPr>
          <p:cNvPicPr>
            <a:picLocks noChangeAspect="1"/>
          </p:cNvPicPr>
          <p:nvPr/>
        </p:nvPicPr>
        <p:blipFill rotWithShape="1">
          <a:blip r:embed="rId2">
            <a:extLst>
              <a:ext uri="{28A0092B-C50C-407E-A947-70E740481C1C}">
                <a14:useLocalDpi xmlns:a14="http://schemas.microsoft.com/office/drawing/2010/main" val="0"/>
              </a:ext>
            </a:extLst>
          </a:blip>
          <a:srcRect t="15829" r="9091" b="20251"/>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B215BF-2783-4380-AF5B-CA70E419399B}"/>
              </a:ext>
            </a:extLst>
          </p:cNvPr>
          <p:cNvSpPr>
            <a:spLocks noGrp="1"/>
          </p:cNvSpPr>
          <p:nvPr>
            <p:ph type="title"/>
          </p:nvPr>
        </p:nvSpPr>
        <p:spPr>
          <a:xfrm>
            <a:off x="258955" y="365487"/>
            <a:ext cx="4585216" cy="1043409"/>
          </a:xfrm>
        </p:spPr>
        <p:txBody>
          <a:bodyPr>
            <a:noAutofit/>
          </a:bodyPr>
          <a:lstStyle/>
          <a:p>
            <a:pPr algn="ctr"/>
            <a:r>
              <a:rPr lang="en-IE" b="1" dirty="0">
                <a:solidFill>
                  <a:schemeClr val="accent1"/>
                </a:solidFill>
                <a:ea typeface="+mn-ea"/>
                <a:cs typeface="+mn-cs"/>
              </a:rPr>
              <a:t>Achievement Orientation</a:t>
            </a:r>
          </a:p>
        </p:txBody>
      </p:sp>
      <p:sp>
        <p:nvSpPr>
          <p:cNvPr id="3" name="Content Placeholder 2">
            <a:extLst>
              <a:ext uri="{FF2B5EF4-FFF2-40B4-BE49-F238E27FC236}">
                <a16:creationId xmlns:a16="http://schemas.microsoft.com/office/drawing/2014/main" id="{53A0E84C-5F60-4D14-A3DD-20EB485BEB61}"/>
              </a:ext>
            </a:extLst>
          </p:cNvPr>
          <p:cNvSpPr>
            <a:spLocks noGrp="1"/>
          </p:cNvSpPr>
          <p:nvPr>
            <p:ph idx="1"/>
          </p:nvPr>
        </p:nvSpPr>
        <p:spPr>
          <a:xfrm>
            <a:off x="-1" y="1774371"/>
            <a:ext cx="5086905" cy="3729783"/>
          </a:xfrm>
        </p:spPr>
        <p:txBody>
          <a:bodyPr anchor="t">
            <a:normAutofit/>
          </a:bodyPr>
          <a:lstStyle/>
          <a:p>
            <a:r>
              <a:rPr lang="en-GB" sz="2400" dirty="0">
                <a:solidFill>
                  <a:schemeClr val="accent1"/>
                </a:solidFill>
                <a:latin typeface="+mj-lt"/>
              </a:rPr>
              <a:t>The extent to which people in a society value assertiveness and the acquisition of material goods</a:t>
            </a:r>
          </a:p>
          <a:p>
            <a:r>
              <a:rPr lang="en-GB" sz="2400" dirty="0">
                <a:solidFill>
                  <a:schemeClr val="accent1"/>
                </a:solidFill>
                <a:latin typeface="+mj-lt"/>
              </a:rPr>
              <a:t>Organisations in these cultures tend to associate achievement with wealth and recognition, value decisiveness, and gender roles are </a:t>
            </a:r>
            <a:r>
              <a:rPr lang="en-IE" sz="2400" dirty="0">
                <a:solidFill>
                  <a:schemeClr val="accent1"/>
                </a:solidFill>
                <a:latin typeface="+mj-lt"/>
              </a:rPr>
              <a:t>clearly differentiated</a:t>
            </a:r>
          </a:p>
        </p:txBody>
      </p:sp>
    </p:spTree>
    <p:extLst>
      <p:ext uri="{BB962C8B-B14F-4D97-AF65-F5344CB8AC3E}">
        <p14:creationId xmlns:p14="http://schemas.microsoft.com/office/powerpoint/2010/main" val="1034821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mammal, different&#10;&#10;Description automatically generated">
            <a:extLst>
              <a:ext uri="{FF2B5EF4-FFF2-40B4-BE49-F238E27FC236}">
                <a16:creationId xmlns:a16="http://schemas.microsoft.com/office/drawing/2014/main" id="{0D2ED477-F62D-436B-93C7-E848074CA688}"/>
              </a:ext>
            </a:extLst>
          </p:cNvPr>
          <p:cNvPicPr>
            <a:picLocks noChangeAspect="1"/>
          </p:cNvPicPr>
          <p:nvPr/>
        </p:nvPicPr>
        <p:blipFill rotWithShape="1">
          <a:blip r:embed="rId2">
            <a:extLst>
              <a:ext uri="{28A0092B-C50C-407E-A947-70E740481C1C}">
                <a14:useLocalDpi xmlns:a14="http://schemas.microsoft.com/office/drawing/2010/main" val="0"/>
              </a:ext>
            </a:extLst>
          </a:blip>
          <a:srcRect t="5047" r="9091" b="4044"/>
          <a:stretch/>
        </p:blipFill>
        <p:spPr>
          <a:xfrm>
            <a:off x="0" y="0"/>
            <a:ext cx="12192000" cy="6858000"/>
          </a:xfrm>
          <a:prstGeom prst="rect">
            <a:avLst/>
          </a:prstGeom>
          <a:scene3d>
            <a:camera prst="orthographicFront">
              <a:rot lat="0" lon="10799978" rev="0"/>
            </a:camera>
            <a:lightRig rig="threePt" dir="t"/>
          </a:scene3d>
        </p:spPr>
      </p:pic>
      <p:sp>
        <p:nvSpPr>
          <p:cNvPr id="14" name="Freeform: Shape 1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2A5A-91FD-4A86-8AA5-8D3454C99A2F}"/>
              </a:ext>
            </a:extLst>
          </p:cNvPr>
          <p:cNvSpPr>
            <a:spLocks noGrp="1"/>
          </p:cNvSpPr>
          <p:nvPr>
            <p:ph type="title"/>
          </p:nvPr>
        </p:nvSpPr>
        <p:spPr>
          <a:xfrm>
            <a:off x="920330" y="49605"/>
            <a:ext cx="3262465" cy="1043409"/>
          </a:xfrm>
        </p:spPr>
        <p:txBody>
          <a:bodyPr>
            <a:normAutofit fontScale="90000"/>
          </a:bodyPr>
          <a:lstStyle/>
          <a:p>
            <a:pPr algn="ctr"/>
            <a:br>
              <a:rPr lang="en-IE" sz="3300" b="0" i="0" u="none" strike="noStrike" baseline="0" dirty="0">
                <a:latin typeface="CIDFont+F1"/>
              </a:rPr>
            </a:br>
            <a:r>
              <a:rPr lang="en-IE" sz="4900" b="1" dirty="0">
                <a:solidFill>
                  <a:schemeClr val="accent1"/>
                </a:solidFill>
              </a:rPr>
              <a:t>Individualism</a:t>
            </a:r>
          </a:p>
        </p:txBody>
      </p:sp>
      <p:sp>
        <p:nvSpPr>
          <p:cNvPr id="3" name="Content Placeholder 2">
            <a:extLst>
              <a:ext uri="{FF2B5EF4-FFF2-40B4-BE49-F238E27FC236}">
                <a16:creationId xmlns:a16="http://schemas.microsoft.com/office/drawing/2014/main" id="{51B93809-BA03-480F-82FD-CCB9DB68CF53}"/>
              </a:ext>
            </a:extLst>
          </p:cNvPr>
          <p:cNvSpPr>
            <a:spLocks noGrp="1"/>
          </p:cNvSpPr>
          <p:nvPr>
            <p:ph idx="1"/>
          </p:nvPr>
        </p:nvSpPr>
        <p:spPr>
          <a:xfrm>
            <a:off x="0" y="1313895"/>
            <a:ext cx="4582884" cy="3764132"/>
          </a:xfrm>
        </p:spPr>
        <p:txBody>
          <a:bodyPr anchor="t">
            <a:normAutofit/>
          </a:bodyPr>
          <a:lstStyle/>
          <a:p>
            <a:r>
              <a:rPr lang="en-GB" sz="2400" dirty="0">
                <a:solidFill>
                  <a:schemeClr val="accent1"/>
                </a:solidFill>
                <a:latin typeface="+mj-lt"/>
              </a:rPr>
              <a:t>The extent to which people in a society believe they should be responsible for themselves and their immediate family</a:t>
            </a:r>
          </a:p>
          <a:p>
            <a:r>
              <a:rPr lang="en-GB" sz="2400" dirty="0">
                <a:solidFill>
                  <a:schemeClr val="accent1"/>
                </a:solidFill>
                <a:latin typeface="+mj-lt"/>
              </a:rPr>
              <a:t>Organisations in these cultures tend to encourage personal initiative, value time and autonomy, accept competition, and autonomy is highly valued</a:t>
            </a:r>
            <a:endParaRPr lang="en-IE" sz="2400" dirty="0">
              <a:solidFill>
                <a:schemeClr val="accent1"/>
              </a:solidFill>
              <a:latin typeface="+mj-lt"/>
            </a:endParaRPr>
          </a:p>
        </p:txBody>
      </p:sp>
    </p:spTree>
    <p:extLst>
      <p:ext uri="{BB962C8B-B14F-4D97-AF65-F5344CB8AC3E}">
        <p14:creationId xmlns:p14="http://schemas.microsoft.com/office/powerpoint/2010/main" val="386065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A1DCFB-FA8F-454E-81B4-AF9841159611}"/>
              </a:ext>
            </a:extLst>
          </p:cNvPr>
          <p:cNvPicPr>
            <a:picLocks noChangeAspect="1"/>
          </p:cNvPicPr>
          <p:nvPr/>
        </p:nvPicPr>
        <p:blipFill rotWithShape="1">
          <a:blip r:embed="rId2">
            <a:extLst>
              <a:ext uri="{28A0092B-C50C-407E-A947-70E740481C1C}">
                <a14:useLocalDpi xmlns:a14="http://schemas.microsoft.com/office/drawing/2010/main" val="0"/>
              </a:ext>
            </a:extLst>
          </a:blip>
          <a:srcRect t="10449" r="9091" b="3608"/>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1F131C-6E02-4BDD-9F7D-8ACC86CB3F32}"/>
              </a:ext>
            </a:extLst>
          </p:cNvPr>
          <p:cNvSpPr>
            <a:spLocks noGrp="1"/>
          </p:cNvSpPr>
          <p:nvPr>
            <p:ph type="title"/>
          </p:nvPr>
        </p:nvSpPr>
        <p:spPr>
          <a:xfrm>
            <a:off x="-2333" y="232937"/>
            <a:ext cx="5130513" cy="1043409"/>
          </a:xfrm>
        </p:spPr>
        <p:txBody>
          <a:bodyPr>
            <a:noAutofit/>
          </a:bodyPr>
          <a:lstStyle/>
          <a:p>
            <a:pPr algn="ctr"/>
            <a:r>
              <a:rPr lang="en-GB" b="1" dirty="0">
                <a:solidFill>
                  <a:schemeClr val="accent1"/>
                </a:solidFill>
              </a:rPr>
              <a:t>Objectives of the Staffing Function</a:t>
            </a:r>
            <a:endParaRPr lang="en-IE" b="1" dirty="0">
              <a:solidFill>
                <a:schemeClr val="accent1"/>
              </a:solidFill>
            </a:endParaRPr>
          </a:p>
        </p:txBody>
      </p:sp>
      <p:sp>
        <p:nvSpPr>
          <p:cNvPr id="3" name="Content Placeholder 2">
            <a:extLst>
              <a:ext uri="{FF2B5EF4-FFF2-40B4-BE49-F238E27FC236}">
                <a16:creationId xmlns:a16="http://schemas.microsoft.com/office/drawing/2014/main" id="{8DC021E4-FA3E-40A9-A48F-2748D917FD57}"/>
              </a:ext>
            </a:extLst>
          </p:cNvPr>
          <p:cNvSpPr>
            <a:spLocks noGrp="1"/>
          </p:cNvSpPr>
          <p:nvPr>
            <p:ph idx="1"/>
          </p:nvPr>
        </p:nvSpPr>
        <p:spPr>
          <a:xfrm>
            <a:off x="-1" y="1677971"/>
            <a:ext cx="4939645" cy="3591613"/>
          </a:xfrm>
        </p:spPr>
        <p:txBody>
          <a:bodyPr anchor="t">
            <a:normAutofit/>
          </a:bodyPr>
          <a:lstStyle/>
          <a:p>
            <a:pPr>
              <a:lnSpc>
                <a:spcPct val="80000"/>
              </a:lnSpc>
            </a:pPr>
            <a:r>
              <a:rPr lang="en-GB" sz="2400" dirty="0">
                <a:solidFill>
                  <a:schemeClr val="accent1"/>
                </a:solidFill>
                <a:latin typeface="+mj-lt"/>
              </a:rPr>
              <a:t>To understand all function of staffing in an organisation</a:t>
            </a:r>
          </a:p>
          <a:p>
            <a:pPr>
              <a:lnSpc>
                <a:spcPct val="80000"/>
              </a:lnSpc>
            </a:pPr>
            <a:r>
              <a:rPr lang="en-GB" sz="2400" dirty="0">
                <a:solidFill>
                  <a:schemeClr val="accent1"/>
                </a:solidFill>
                <a:latin typeface="+mj-lt"/>
              </a:rPr>
              <a:t> To understand manpower planning so that people are available at right time and at a right place.</a:t>
            </a:r>
          </a:p>
          <a:p>
            <a:pPr>
              <a:lnSpc>
                <a:spcPct val="80000"/>
              </a:lnSpc>
            </a:pPr>
            <a:r>
              <a:rPr lang="en-GB" sz="2400" dirty="0">
                <a:solidFill>
                  <a:schemeClr val="accent1"/>
                </a:solidFill>
                <a:latin typeface="+mj-lt"/>
              </a:rPr>
              <a:t>To understand issues related to job analysis and to </a:t>
            </a:r>
            <a:r>
              <a:rPr lang="en-IE" sz="2400" dirty="0">
                <a:solidFill>
                  <a:schemeClr val="accent1"/>
                </a:solidFill>
                <a:latin typeface="+mj-lt"/>
              </a:rPr>
              <a:t>overcome the problem</a:t>
            </a:r>
          </a:p>
        </p:txBody>
      </p:sp>
    </p:spTree>
    <p:extLst>
      <p:ext uri="{BB962C8B-B14F-4D97-AF65-F5344CB8AC3E}">
        <p14:creationId xmlns:p14="http://schemas.microsoft.com/office/powerpoint/2010/main" val="4118400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C236-9442-493C-AB41-B3EF4D0F7BF6}"/>
              </a:ext>
            </a:extLst>
          </p:cNvPr>
          <p:cNvSpPr>
            <a:spLocks noGrp="1"/>
          </p:cNvSpPr>
          <p:nvPr>
            <p:ph type="title"/>
          </p:nvPr>
        </p:nvSpPr>
        <p:spPr>
          <a:xfrm>
            <a:off x="838200" y="120028"/>
            <a:ext cx="10515600" cy="1162017"/>
          </a:xfrm>
        </p:spPr>
        <p:txBody>
          <a:bodyPr/>
          <a:lstStyle/>
          <a:p>
            <a:pPr algn="ctr"/>
            <a:r>
              <a:rPr lang="en-IE" b="1" dirty="0">
                <a:solidFill>
                  <a:schemeClr val="accent1"/>
                </a:solidFill>
              </a:rPr>
              <a:t>Johnson &amp; Scholes Cultural Web (1992)</a:t>
            </a:r>
          </a:p>
        </p:txBody>
      </p:sp>
      <p:graphicFrame>
        <p:nvGraphicFramePr>
          <p:cNvPr id="4" name="Content Placeholder 3">
            <a:extLst>
              <a:ext uri="{FF2B5EF4-FFF2-40B4-BE49-F238E27FC236}">
                <a16:creationId xmlns:a16="http://schemas.microsoft.com/office/drawing/2014/main" id="{A6F7D0E5-E0E9-4E2B-A5B2-47F3D596A8ED}"/>
              </a:ext>
            </a:extLst>
          </p:cNvPr>
          <p:cNvGraphicFramePr>
            <a:graphicFrameLocks noGrp="1"/>
          </p:cNvGraphicFramePr>
          <p:nvPr>
            <p:ph idx="1"/>
            <p:extLst>
              <p:ext uri="{D42A27DB-BD31-4B8C-83A1-F6EECF244321}">
                <p14:modId xmlns:p14="http://schemas.microsoft.com/office/powerpoint/2010/main" val="50721794"/>
              </p:ext>
            </p:extLst>
          </p:nvPr>
        </p:nvGraphicFramePr>
        <p:xfrm>
          <a:off x="0" y="1474988"/>
          <a:ext cx="12192000" cy="501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08FDDFF-EC82-4CB0-9615-6AE49EBA1E5A}"/>
              </a:ext>
            </a:extLst>
          </p:cNvPr>
          <p:cNvSpPr txBox="1"/>
          <p:nvPr/>
        </p:nvSpPr>
        <p:spPr>
          <a:xfrm>
            <a:off x="4268680" y="1068366"/>
            <a:ext cx="3811659" cy="400110"/>
          </a:xfrm>
          <a:prstGeom prst="rect">
            <a:avLst/>
          </a:prstGeom>
          <a:noFill/>
        </p:spPr>
        <p:txBody>
          <a:bodyPr wrap="square">
            <a:spAutoFit/>
          </a:bodyPr>
          <a:lstStyle/>
          <a:p>
            <a:pPr algn="ctr"/>
            <a:r>
              <a:rPr lang="en-IE" sz="1000" dirty="0">
                <a:solidFill>
                  <a:schemeClr val="accent1"/>
                </a:solidFill>
              </a:rPr>
              <a:t>What past events people talk about inside and outside the organisation success or failures. Who and what are heroes/heroines?</a:t>
            </a:r>
          </a:p>
        </p:txBody>
      </p:sp>
      <p:sp>
        <p:nvSpPr>
          <p:cNvPr id="7" name="TextBox 6">
            <a:extLst>
              <a:ext uri="{FF2B5EF4-FFF2-40B4-BE49-F238E27FC236}">
                <a16:creationId xmlns:a16="http://schemas.microsoft.com/office/drawing/2014/main" id="{FC052AC4-17E9-44F2-97F3-2FC2A54B36CC}"/>
              </a:ext>
            </a:extLst>
          </p:cNvPr>
          <p:cNvSpPr txBox="1"/>
          <p:nvPr/>
        </p:nvSpPr>
        <p:spPr>
          <a:xfrm>
            <a:off x="8491267" y="2752436"/>
            <a:ext cx="2176733" cy="553998"/>
          </a:xfrm>
          <a:prstGeom prst="rect">
            <a:avLst/>
          </a:prstGeom>
          <a:noFill/>
        </p:spPr>
        <p:txBody>
          <a:bodyPr wrap="square">
            <a:spAutoFit/>
          </a:bodyPr>
          <a:lstStyle/>
          <a:p>
            <a:pPr algn="ctr"/>
            <a:r>
              <a:rPr lang="en-IE" sz="1000" dirty="0">
                <a:solidFill>
                  <a:schemeClr val="accent1"/>
                </a:solidFill>
              </a:rPr>
              <a:t>Organisational ‘semiotics’ including, logos, how grand the offices are, plus formal or informal dress codes</a:t>
            </a:r>
          </a:p>
        </p:txBody>
      </p:sp>
      <p:sp>
        <p:nvSpPr>
          <p:cNvPr id="9" name="TextBox 8">
            <a:extLst>
              <a:ext uri="{FF2B5EF4-FFF2-40B4-BE49-F238E27FC236}">
                <a16:creationId xmlns:a16="http://schemas.microsoft.com/office/drawing/2014/main" id="{BD7C76D8-4954-41C9-94EA-90600E7CDDE8}"/>
              </a:ext>
            </a:extLst>
          </p:cNvPr>
          <p:cNvSpPr txBox="1"/>
          <p:nvPr/>
        </p:nvSpPr>
        <p:spPr>
          <a:xfrm>
            <a:off x="8491267" y="4464899"/>
            <a:ext cx="3377460" cy="553998"/>
          </a:xfrm>
          <a:prstGeom prst="rect">
            <a:avLst/>
          </a:prstGeom>
          <a:noFill/>
        </p:spPr>
        <p:txBody>
          <a:bodyPr wrap="square">
            <a:spAutoFit/>
          </a:bodyPr>
          <a:lstStyle/>
          <a:p>
            <a:r>
              <a:rPr lang="en-IE" sz="1000" dirty="0">
                <a:solidFill>
                  <a:schemeClr val="accent1"/>
                </a:solidFill>
              </a:rPr>
              <a:t>Behaviour and rules that signal importance. So what’s supposed to happen in given situations and what’s valued by management.</a:t>
            </a:r>
          </a:p>
        </p:txBody>
      </p:sp>
      <p:sp>
        <p:nvSpPr>
          <p:cNvPr id="11" name="TextBox 10">
            <a:extLst>
              <a:ext uri="{FF2B5EF4-FFF2-40B4-BE49-F238E27FC236}">
                <a16:creationId xmlns:a16="http://schemas.microsoft.com/office/drawing/2014/main" id="{FC306429-8CA3-4487-9603-C55AA54F9311}"/>
              </a:ext>
            </a:extLst>
          </p:cNvPr>
          <p:cNvSpPr txBox="1"/>
          <p:nvPr/>
        </p:nvSpPr>
        <p:spPr>
          <a:xfrm>
            <a:off x="4562765" y="6457890"/>
            <a:ext cx="3223490" cy="400110"/>
          </a:xfrm>
          <a:prstGeom prst="rect">
            <a:avLst/>
          </a:prstGeom>
          <a:noFill/>
        </p:spPr>
        <p:txBody>
          <a:bodyPr wrap="square">
            <a:spAutoFit/>
          </a:bodyPr>
          <a:lstStyle/>
          <a:p>
            <a:pPr algn="ctr"/>
            <a:r>
              <a:rPr lang="en-IE" sz="1000" dirty="0">
                <a:solidFill>
                  <a:schemeClr val="accent1"/>
                </a:solidFill>
              </a:rPr>
              <a:t>Pockets of real power and influence over decisions, operations and direction. This can include social power.</a:t>
            </a:r>
          </a:p>
        </p:txBody>
      </p:sp>
      <p:sp>
        <p:nvSpPr>
          <p:cNvPr id="13" name="TextBox 12">
            <a:extLst>
              <a:ext uri="{FF2B5EF4-FFF2-40B4-BE49-F238E27FC236}">
                <a16:creationId xmlns:a16="http://schemas.microsoft.com/office/drawing/2014/main" id="{3C3B112A-D09C-46FD-94C1-9482FBC0AF7C}"/>
              </a:ext>
            </a:extLst>
          </p:cNvPr>
          <p:cNvSpPr txBox="1"/>
          <p:nvPr/>
        </p:nvSpPr>
        <p:spPr>
          <a:xfrm>
            <a:off x="166255" y="4541843"/>
            <a:ext cx="3534479" cy="400110"/>
          </a:xfrm>
          <a:prstGeom prst="rect">
            <a:avLst/>
          </a:prstGeom>
          <a:noFill/>
        </p:spPr>
        <p:txBody>
          <a:bodyPr wrap="square">
            <a:spAutoFit/>
          </a:bodyPr>
          <a:lstStyle/>
          <a:p>
            <a:pPr algn="ctr"/>
            <a:r>
              <a:rPr lang="en-IE" sz="1000" dirty="0">
                <a:solidFill>
                  <a:schemeClr val="accent1"/>
                </a:solidFill>
              </a:rPr>
              <a:t>This includes the formal organisational structure, and relationship s that dictate whose contributions are most valued.</a:t>
            </a:r>
          </a:p>
        </p:txBody>
      </p:sp>
      <p:sp>
        <p:nvSpPr>
          <p:cNvPr id="15" name="TextBox 14">
            <a:extLst>
              <a:ext uri="{FF2B5EF4-FFF2-40B4-BE49-F238E27FC236}">
                <a16:creationId xmlns:a16="http://schemas.microsoft.com/office/drawing/2014/main" id="{C55686C2-7946-4293-B714-BBBC1B253FC0}"/>
              </a:ext>
            </a:extLst>
          </p:cNvPr>
          <p:cNvSpPr txBox="1"/>
          <p:nvPr/>
        </p:nvSpPr>
        <p:spPr>
          <a:xfrm>
            <a:off x="495716" y="2829380"/>
            <a:ext cx="3205018" cy="400110"/>
          </a:xfrm>
          <a:prstGeom prst="rect">
            <a:avLst/>
          </a:prstGeom>
          <a:noFill/>
        </p:spPr>
        <p:txBody>
          <a:bodyPr wrap="square">
            <a:spAutoFit/>
          </a:bodyPr>
          <a:lstStyle/>
          <a:p>
            <a:pPr algn="ctr"/>
            <a:r>
              <a:rPr lang="en-IE" sz="1000" dirty="0">
                <a:solidFill>
                  <a:schemeClr val="accent1"/>
                </a:solidFill>
              </a:rPr>
              <a:t>Internal control systems such as finance, performance quality and rewards/salaries tec.</a:t>
            </a:r>
          </a:p>
        </p:txBody>
      </p:sp>
    </p:spTree>
    <p:extLst>
      <p:ext uri="{BB962C8B-B14F-4D97-AF65-F5344CB8AC3E}">
        <p14:creationId xmlns:p14="http://schemas.microsoft.com/office/powerpoint/2010/main" val="104750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ign, sale&#10;&#10;Description automatically generated">
            <a:extLst>
              <a:ext uri="{FF2B5EF4-FFF2-40B4-BE49-F238E27FC236}">
                <a16:creationId xmlns:a16="http://schemas.microsoft.com/office/drawing/2014/main" id="{BC014047-A1C8-4FB6-99A4-4EBE1D0B60BF}"/>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CC84C-81FA-4E68-8706-D7F9DDC0F53C}"/>
              </a:ext>
            </a:extLst>
          </p:cNvPr>
          <p:cNvSpPr>
            <a:spLocks noGrp="1"/>
          </p:cNvSpPr>
          <p:nvPr>
            <p:ph type="title"/>
          </p:nvPr>
        </p:nvSpPr>
        <p:spPr>
          <a:xfrm>
            <a:off x="-129595" y="387893"/>
            <a:ext cx="5203596" cy="1043409"/>
          </a:xfrm>
        </p:spPr>
        <p:txBody>
          <a:bodyPr>
            <a:normAutofit fontScale="90000"/>
          </a:bodyPr>
          <a:lstStyle/>
          <a:p>
            <a:pPr algn="ctr"/>
            <a:r>
              <a:rPr lang="en-IE" b="1" dirty="0">
                <a:solidFill>
                  <a:schemeClr val="accent1"/>
                </a:solidFill>
              </a:rPr>
              <a:t>Ethical Issues &amp; Conflict in Organisations</a:t>
            </a:r>
          </a:p>
        </p:txBody>
      </p:sp>
      <p:sp>
        <p:nvSpPr>
          <p:cNvPr id="3" name="Content Placeholder 2">
            <a:extLst>
              <a:ext uri="{FF2B5EF4-FFF2-40B4-BE49-F238E27FC236}">
                <a16:creationId xmlns:a16="http://schemas.microsoft.com/office/drawing/2014/main" id="{DE6EF08C-F529-4755-8CA6-71CC4703B8B9}"/>
              </a:ext>
            </a:extLst>
          </p:cNvPr>
          <p:cNvSpPr>
            <a:spLocks noGrp="1"/>
          </p:cNvSpPr>
          <p:nvPr>
            <p:ph idx="1"/>
          </p:nvPr>
        </p:nvSpPr>
        <p:spPr>
          <a:xfrm>
            <a:off x="-2333" y="1523026"/>
            <a:ext cx="4949072" cy="3617760"/>
          </a:xfrm>
        </p:spPr>
        <p:txBody>
          <a:bodyPr anchor="t">
            <a:normAutofit fontScale="85000" lnSpcReduction="10000"/>
          </a:bodyPr>
          <a:lstStyle/>
          <a:p>
            <a:r>
              <a:rPr lang="en-IE" sz="2400" dirty="0">
                <a:solidFill>
                  <a:schemeClr val="accent1"/>
                </a:solidFill>
                <a:latin typeface="+mj-lt"/>
              </a:rPr>
              <a:t>Tolerance for conflict</a:t>
            </a:r>
          </a:p>
          <a:p>
            <a:r>
              <a:rPr lang="en-GB" sz="2400" dirty="0">
                <a:solidFill>
                  <a:schemeClr val="accent1"/>
                </a:solidFill>
                <a:latin typeface="+mj-lt"/>
              </a:rPr>
              <a:t>Manager with a high tolerance for conflict</a:t>
            </a:r>
          </a:p>
          <a:p>
            <a:pPr lvl="1"/>
            <a:r>
              <a:rPr lang="en-GB" sz="2000" dirty="0">
                <a:solidFill>
                  <a:schemeClr val="accent1"/>
                </a:solidFill>
                <a:latin typeface="+mj-lt"/>
              </a:rPr>
              <a:t>Keeps conflict levels too high for subordinates</a:t>
            </a:r>
          </a:p>
          <a:p>
            <a:r>
              <a:rPr lang="en-GB" sz="2400" dirty="0">
                <a:solidFill>
                  <a:schemeClr val="accent1"/>
                </a:solidFill>
                <a:latin typeface="+mj-lt"/>
              </a:rPr>
              <a:t>Should such managers reveal their intentions about desired conflict levels?</a:t>
            </a:r>
          </a:p>
          <a:p>
            <a:r>
              <a:rPr lang="en-GB" sz="2400" dirty="0">
                <a:solidFill>
                  <a:schemeClr val="accent1"/>
                </a:solidFill>
                <a:latin typeface="+mj-lt"/>
              </a:rPr>
              <a:t>Full disclosure</a:t>
            </a:r>
          </a:p>
          <a:p>
            <a:pPr lvl="1"/>
            <a:r>
              <a:rPr lang="en-GB" sz="2000" dirty="0">
                <a:solidFill>
                  <a:schemeClr val="accent1"/>
                </a:solidFill>
                <a:latin typeface="+mj-lt"/>
              </a:rPr>
              <a:t>Subordinates could leave the group if conflict levels became </a:t>
            </a:r>
            <a:r>
              <a:rPr lang="en-GB" sz="2000" dirty="0" err="1">
                <a:solidFill>
                  <a:schemeClr val="accent1"/>
                </a:solidFill>
                <a:latin typeface="+mj-lt"/>
              </a:rPr>
              <a:t>dysfunctionally</a:t>
            </a:r>
            <a:r>
              <a:rPr lang="en-GB" sz="2000" dirty="0">
                <a:solidFill>
                  <a:schemeClr val="accent1"/>
                </a:solidFill>
                <a:latin typeface="+mj-lt"/>
              </a:rPr>
              <a:t> </a:t>
            </a:r>
            <a:r>
              <a:rPr lang="en-IE" sz="2000" dirty="0">
                <a:solidFill>
                  <a:schemeClr val="accent1"/>
                </a:solidFill>
                <a:latin typeface="+mj-lt"/>
              </a:rPr>
              <a:t>stressful</a:t>
            </a:r>
          </a:p>
          <a:p>
            <a:r>
              <a:rPr lang="en-GB" sz="2400" dirty="0">
                <a:solidFill>
                  <a:schemeClr val="accent1"/>
                </a:solidFill>
                <a:latin typeface="+mj-lt"/>
              </a:rPr>
              <a:t>Ethical question applies equally to                               newly hired employees</a:t>
            </a:r>
            <a:endParaRPr lang="en-IE" sz="2400" dirty="0">
              <a:solidFill>
                <a:schemeClr val="accent1"/>
              </a:solidFill>
              <a:latin typeface="+mj-lt"/>
            </a:endParaRPr>
          </a:p>
        </p:txBody>
      </p:sp>
    </p:spTree>
    <p:extLst>
      <p:ext uri="{BB962C8B-B14F-4D97-AF65-F5344CB8AC3E}">
        <p14:creationId xmlns:p14="http://schemas.microsoft.com/office/powerpoint/2010/main" val="3252373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9585-B39C-429E-B67F-841BAC6615BA}"/>
              </a:ext>
            </a:extLst>
          </p:cNvPr>
          <p:cNvSpPr>
            <a:spLocks noGrp="1"/>
          </p:cNvSpPr>
          <p:nvPr>
            <p:ph type="title"/>
          </p:nvPr>
        </p:nvSpPr>
        <p:spPr>
          <a:xfrm>
            <a:off x="0" y="220214"/>
            <a:ext cx="5442012" cy="1325563"/>
          </a:xfrm>
        </p:spPr>
        <p:txBody>
          <a:bodyPr>
            <a:noAutofit/>
          </a:bodyPr>
          <a:lstStyle/>
          <a:p>
            <a:pPr algn="ctr"/>
            <a:r>
              <a:rPr lang="en-IE" b="1" dirty="0">
                <a:solidFill>
                  <a:schemeClr val="accent1"/>
                </a:solidFill>
              </a:rPr>
              <a:t>Ethical Issues &amp; Conflict in Organisations</a:t>
            </a:r>
          </a:p>
        </p:txBody>
      </p:sp>
      <p:sp>
        <p:nvSpPr>
          <p:cNvPr id="3" name="Content Placeholder 2">
            <a:extLst>
              <a:ext uri="{FF2B5EF4-FFF2-40B4-BE49-F238E27FC236}">
                <a16:creationId xmlns:a16="http://schemas.microsoft.com/office/drawing/2014/main" id="{EF01FC59-6A7B-4AEF-9542-83A8598AD737}"/>
              </a:ext>
            </a:extLst>
          </p:cNvPr>
          <p:cNvSpPr>
            <a:spLocks noGrp="1"/>
          </p:cNvSpPr>
          <p:nvPr>
            <p:ph idx="1"/>
          </p:nvPr>
        </p:nvSpPr>
        <p:spPr>
          <a:xfrm>
            <a:off x="3314" y="1765990"/>
            <a:ext cx="5341684" cy="5092010"/>
          </a:xfrm>
        </p:spPr>
        <p:txBody>
          <a:bodyPr>
            <a:normAutofit/>
          </a:bodyPr>
          <a:lstStyle/>
          <a:p>
            <a:pPr>
              <a:lnSpc>
                <a:spcPct val="80000"/>
              </a:lnSpc>
            </a:pPr>
            <a:r>
              <a:rPr lang="en-GB" dirty="0">
                <a:solidFill>
                  <a:schemeClr val="accent1"/>
                </a:solidFill>
                <a:latin typeface="+mj-lt"/>
              </a:rPr>
              <a:t>Deliberately increasing conflict is an effort to guide behaviour in a desired direction</a:t>
            </a:r>
          </a:p>
          <a:p>
            <a:pPr>
              <a:lnSpc>
                <a:spcPct val="80000"/>
              </a:lnSpc>
            </a:pPr>
            <a:r>
              <a:rPr lang="en-GB" dirty="0">
                <a:solidFill>
                  <a:schemeClr val="accent1"/>
                </a:solidFill>
                <a:latin typeface="+mj-lt"/>
              </a:rPr>
              <a:t>Subtle methods of increasing conflict (forming heterogeneous groups) connote manipulation</a:t>
            </a:r>
          </a:p>
          <a:p>
            <a:pPr>
              <a:lnSpc>
                <a:spcPct val="80000"/>
              </a:lnSpc>
            </a:pPr>
            <a:r>
              <a:rPr lang="en-GB" dirty="0">
                <a:solidFill>
                  <a:schemeClr val="accent1"/>
                </a:solidFill>
                <a:latin typeface="+mj-lt"/>
              </a:rPr>
              <a:t>Full disclosure: manager states his intention to use conflict to generate ideas and innovation</a:t>
            </a:r>
          </a:p>
          <a:p>
            <a:pPr>
              <a:lnSpc>
                <a:spcPct val="80000"/>
              </a:lnSpc>
            </a:pPr>
            <a:r>
              <a:rPr lang="en-GB" dirty="0">
                <a:solidFill>
                  <a:schemeClr val="accent1"/>
                </a:solidFill>
                <a:latin typeface="+mj-lt"/>
              </a:rPr>
              <a:t>If people are free to join a group or not, the ethical issue likely subsides</a:t>
            </a:r>
            <a:endParaRPr lang="en-IE" dirty="0">
              <a:solidFill>
                <a:schemeClr val="accent1"/>
              </a:solidFill>
              <a:latin typeface="+mj-lt"/>
            </a:endParaRPr>
          </a:p>
        </p:txBody>
      </p:sp>
      <p:pic>
        <p:nvPicPr>
          <p:cNvPr id="9" name="Picture 8" descr="Diagram&#10;&#10;Description automatically generated">
            <a:extLst>
              <a:ext uri="{FF2B5EF4-FFF2-40B4-BE49-F238E27FC236}">
                <a16:creationId xmlns:a16="http://schemas.microsoft.com/office/drawing/2014/main" id="{8588B3D9-0560-47A9-A7FB-4B0F414CA64C}"/>
              </a:ext>
            </a:extLst>
          </p:cNvPr>
          <p:cNvPicPr>
            <a:picLocks noChangeAspect="1"/>
          </p:cNvPicPr>
          <p:nvPr/>
        </p:nvPicPr>
        <p:blipFill rotWithShape="1">
          <a:blip r:embed="rId2">
            <a:extLst>
              <a:ext uri="{28A0092B-C50C-407E-A947-70E740481C1C}">
                <a14:useLocalDpi xmlns:a14="http://schemas.microsoft.com/office/drawing/2010/main" val="0"/>
              </a:ext>
            </a:extLst>
          </a:blip>
          <a:srcRect l="1317" r="19579"/>
          <a:stretch/>
        </p:blipFill>
        <p:spPr>
          <a:xfrm>
            <a:off x="5344998" y="0"/>
            <a:ext cx="6843688" cy="6858000"/>
          </a:xfrm>
          <a:prstGeom prst="rect">
            <a:avLst/>
          </a:prstGeom>
        </p:spPr>
      </p:pic>
    </p:spTree>
    <p:extLst>
      <p:ext uri="{BB962C8B-B14F-4D97-AF65-F5344CB8AC3E}">
        <p14:creationId xmlns:p14="http://schemas.microsoft.com/office/powerpoint/2010/main" val="21915937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A4D4A43B-ECCD-4B68-935A-E37D73D864CB}"/>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0" y="0"/>
            <a:ext cx="12192000" cy="685800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88B5E5-B697-464C-A9BC-DF3E05D6D755}"/>
              </a:ext>
            </a:extLst>
          </p:cNvPr>
          <p:cNvSpPr>
            <a:spLocks noGrp="1"/>
          </p:cNvSpPr>
          <p:nvPr>
            <p:ph type="title"/>
          </p:nvPr>
        </p:nvSpPr>
        <p:spPr>
          <a:xfrm>
            <a:off x="-263950" y="365482"/>
            <a:ext cx="5279009" cy="1043409"/>
          </a:xfrm>
        </p:spPr>
        <p:txBody>
          <a:bodyPr>
            <a:noAutofit/>
          </a:bodyPr>
          <a:lstStyle/>
          <a:p>
            <a:pPr algn="ctr"/>
            <a:r>
              <a:rPr lang="en-IE" sz="4000" b="1" dirty="0">
                <a:solidFill>
                  <a:schemeClr val="accent1"/>
                </a:solidFill>
              </a:rPr>
              <a:t>Ethical Issues &amp; Conflict in Organisations</a:t>
            </a:r>
          </a:p>
        </p:txBody>
      </p:sp>
      <p:sp>
        <p:nvSpPr>
          <p:cNvPr id="3" name="Content Placeholder 2">
            <a:extLst>
              <a:ext uri="{FF2B5EF4-FFF2-40B4-BE49-F238E27FC236}">
                <a16:creationId xmlns:a16="http://schemas.microsoft.com/office/drawing/2014/main" id="{4C60AE01-E33A-4520-80E7-9C069DD7F0D1}"/>
              </a:ext>
            </a:extLst>
          </p:cNvPr>
          <p:cNvSpPr>
            <a:spLocks noGrp="1"/>
          </p:cNvSpPr>
          <p:nvPr>
            <p:ph idx="1"/>
          </p:nvPr>
        </p:nvSpPr>
        <p:spPr>
          <a:xfrm>
            <a:off x="0" y="1555424"/>
            <a:ext cx="5439526" cy="3657600"/>
          </a:xfrm>
        </p:spPr>
        <p:txBody>
          <a:bodyPr anchor="t">
            <a:normAutofit fontScale="92500"/>
          </a:bodyPr>
          <a:lstStyle/>
          <a:p>
            <a:pPr>
              <a:lnSpc>
                <a:spcPct val="80000"/>
              </a:lnSpc>
            </a:pPr>
            <a:r>
              <a:rPr lang="en-IE" sz="2400" dirty="0">
                <a:solidFill>
                  <a:schemeClr val="accent1"/>
                </a:solidFill>
                <a:latin typeface="+mj-lt"/>
              </a:rPr>
              <a:t>Experiencing intrapersonal conflict</a:t>
            </a:r>
          </a:p>
          <a:p>
            <a:pPr>
              <a:lnSpc>
                <a:spcPct val="80000"/>
              </a:lnSpc>
            </a:pPr>
            <a:r>
              <a:rPr lang="en-GB" sz="2400" dirty="0">
                <a:solidFill>
                  <a:schemeClr val="accent1"/>
                </a:solidFill>
                <a:latin typeface="+mj-lt"/>
              </a:rPr>
              <a:t>Requests to act against one's moral values</a:t>
            </a:r>
          </a:p>
          <a:p>
            <a:pPr>
              <a:lnSpc>
                <a:spcPct val="80000"/>
              </a:lnSpc>
            </a:pPr>
            <a:r>
              <a:rPr lang="en-GB" sz="2400" dirty="0">
                <a:solidFill>
                  <a:schemeClr val="accent1"/>
                </a:solidFill>
                <a:latin typeface="+mj-lt"/>
              </a:rPr>
              <a:t>Observing behaviour that one considers unethical</a:t>
            </a:r>
          </a:p>
          <a:p>
            <a:pPr>
              <a:lnSpc>
                <a:spcPct val="80000"/>
              </a:lnSpc>
            </a:pPr>
            <a:r>
              <a:rPr lang="en-IE" sz="2400" dirty="0">
                <a:solidFill>
                  <a:schemeClr val="accent1"/>
                </a:solidFill>
                <a:latin typeface="+mj-lt"/>
              </a:rPr>
              <a:t>Reduce intrapersonal conflict</a:t>
            </a:r>
          </a:p>
          <a:p>
            <a:pPr>
              <a:lnSpc>
                <a:spcPct val="80000"/>
              </a:lnSpc>
            </a:pPr>
            <a:r>
              <a:rPr lang="en-GB" sz="2400" dirty="0">
                <a:solidFill>
                  <a:schemeClr val="accent1"/>
                </a:solidFill>
                <a:latin typeface="+mj-lt"/>
              </a:rPr>
              <a:t>Transfer to another part of the organisation</a:t>
            </a:r>
          </a:p>
          <a:p>
            <a:pPr>
              <a:lnSpc>
                <a:spcPct val="80000"/>
              </a:lnSpc>
            </a:pPr>
            <a:r>
              <a:rPr lang="en-IE" sz="2400" dirty="0">
                <a:solidFill>
                  <a:schemeClr val="accent1"/>
                </a:solidFill>
                <a:latin typeface="+mj-lt"/>
              </a:rPr>
              <a:t>Report unethical acts</a:t>
            </a:r>
          </a:p>
          <a:p>
            <a:pPr>
              <a:lnSpc>
                <a:spcPct val="80000"/>
              </a:lnSpc>
            </a:pPr>
            <a:r>
              <a:rPr lang="en-IE" sz="2400" dirty="0">
                <a:solidFill>
                  <a:schemeClr val="accent1"/>
                </a:solidFill>
                <a:latin typeface="+mj-lt"/>
              </a:rPr>
              <a:t>Quit</a:t>
            </a:r>
          </a:p>
          <a:p>
            <a:pPr>
              <a:lnSpc>
                <a:spcPct val="80000"/>
              </a:lnSpc>
            </a:pPr>
            <a:r>
              <a:rPr lang="en-IE" sz="2400" dirty="0">
                <a:solidFill>
                  <a:schemeClr val="accent1"/>
                </a:solidFill>
                <a:latin typeface="+mj-lt"/>
              </a:rPr>
              <a:t>Fight Club:                                               </a:t>
            </a:r>
            <a:r>
              <a:rPr lang="en-IE" sz="1500" dirty="0">
                <a:latin typeface="Calibri Light" panose="020F0302020204030204" pitchFamily="34" charset="0"/>
                <a:cs typeface="Calibri Light" panose="020F0302020204030204" pitchFamily="34" charset="0"/>
                <a:hlinkClick r:id="rId3"/>
              </a:rPr>
              <a:t> https://www.youtube.com/watch?v=l9EzK-719aE</a:t>
            </a:r>
            <a:endParaRPr lang="en-IE" sz="1500" dirty="0">
              <a:latin typeface="Calibri Light" panose="020F0302020204030204" pitchFamily="34" charset="0"/>
              <a:cs typeface="Calibri Light" panose="020F0302020204030204" pitchFamily="34" charset="0"/>
            </a:endParaRPr>
          </a:p>
          <a:p>
            <a:endParaRPr lang="en-IE" sz="15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06770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ark, light, night sky&#10;&#10;Description automatically generated">
            <a:extLst>
              <a:ext uri="{FF2B5EF4-FFF2-40B4-BE49-F238E27FC236}">
                <a16:creationId xmlns:a16="http://schemas.microsoft.com/office/drawing/2014/main" id="{65075664-32C9-4D18-8C31-E09EC54699BB}"/>
              </a:ext>
            </a:extLst>
          </p:cNvPr>
          <p:cNvPicPr>
            <a:picLocks noChangeAspect="1"/>
          </p:cNvPicPr>
          <p:nvPr/>
        </p:nvPicPr>
        <p:blipFill rotWithShape="1">
          <a:blip r:embed="rId2">
            <a:extLst>
              <a:ext uri="{28A0092B-C50C-407E-A947-70E740481C1C}">
                <a14:useLocalDpi xmlns:a14="http://schemas.microsoft.com/office/drawing/2010/main" val="0"/>
              </a:ext>
            </a:extLst>
          </a:blip>
          <a:srcRect r="3557" b="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595016-3C53-444F-BF9A-DFCEBB448F19}"/>
              </a:ext>
            </a:extLst>
          </p:cNvPr>
          <p:cNvSpPr>
            <a:spLocks noGrp="1"/>
          </p:cNvSpPr>
          <p:nvPr>
            <p:ph type="title"/>
          </p:nvPr>
        </p:nvSpPr>
        <p:spPr>
          <a:xfrm>
            <a:off x="0" y="295638"/>
            <a:ext cx="4812885" cy="1043409"/>
          </a:xfrm>
        </p:spPr>
        <p:txBody>
          <a:bodyPr>
            <a:noAutofit/>
          </a:bodyPr>
          <a:lstStyle/>
          <a:p>
            <a:pPr algn="ctr"/>
            <a:r>
              <a:rPr lang="en-IE" b="1" dirty="0">
                <a:solidFill>
                  <a:schemeClr val="accent1"/>
                </a:solidFill>
              </a:rPr>
              <a:t>Culture &amp; Conflict</a:t>
            </a:r>
          </a:p>
        </p:txBody>
      </p:sp>
      <p:sp>
        <p:nvSpPr>
          <p:cNvPr id="3" name="Content Placeholder 2">
            <a:extLst>
              <a:ext uri="{FF2B5EF4-FFF2-40B4-BE49-F238E27FC236}">
                <a16:creationId xmlns:a16="http://schemas.microsoft.com/office/drawing/2014/main" id="{DD254926-CE8D-41AF-9BDA-6D4883A0C112}"/>
              </a:ext>
            </a:extLst>
          </p:cNvPr>
          <p:cNvSpPr>
            <a:spLocks noGrp="1"/>
          </p:cNvSpPr>
          <p:nvPr>
            <p:ph idx="1"/>
          </p:nvPr>
        </p:nvSpPr>
        <p:spPr>
          <a:xfrm>
            <a:off x="-2333" y="1268026"/>
            <a:ext cx="4982707" cy="3943167"/>
          </a:xfrm>
        </p:spPr>
        <p:txBody>
          <a:bodyPr anchor="t">
            <a:normAutofit fontScale="77500" lnSpcReduction="20000"/>
          </a:bodyPr>
          <a:lstStyle/>
          <a:p>
            <a:r>
              <a:rPr lang="en-IE" dirty="0">
                <a:solidFill>
                  <a:schemeClr val="accent1"/>
                </a:solidFill>
                <a:latin typeface="+mj-lt"/>
              </a:rPr>
              <a:t>Different cultures place different values on conflict</a:t>
            </a:r>
          </a:p>
          <a:p>
            <a:r>
              <a:rPr lang="en-GB" dirty="0">
                <a:solidFill>
                  <a:schemeClr val="accent1"/>
                </a:solidFill>
                <a:latin typeface="+mj-lt"/>
              </a:rPr>
              <a:t>Optimal conflict levels vary among countries</a:t>
            </a:r>
          </a:p>
          <a:p>
            <a:r>
              <a:rPr lang="en-GB" dirty="0">
                <a:solidFill>
                  <a:schemeClr val="accent1"/>
                </a:solidFill>
                <a:latin typeface="+mj-lt"/>
              </a:rPr>
              <a:t>Lower levels conflict in collectivistic countries than individualistic countries</a:t>
            </a:r>
          </a:p>
          <a:p>
            <a:r>
              <a:rPr lang="en-GB" dirty="0">
                <a:solidFill>
                  <a:schemeClr val="accent1"/>
                </a:solidFill>
                <a:latin typeface="+mj-lt"/>
              </a:rPr>
              <a:t>Should managers honour such values even if their home country values support higher levels of conflict?</a:t>
            </a:r>
          </a:p>
          <a:p>
            <a:r>
              <a:rPr lang="en-GB" dirty="0">
                <a:solidFill>
                  <a:schemeClr val="accent1"/>
                </a:solidFill>
                <a:latin typeface="+mj-lt"/>
              </a:rPr>
              <a:t>Individualism vs. Collectivism: How a country’s culture determined the severity of Covid-19 2021                            Research from IDC Herzliya and Yale University</a:t>
            </a:r>
          </a:p>
          <a:p>
            <a:endParaRPr lang="en-IE" sz="1500" dirty="0"/>
          </a:p>
        </p:txBody>
      </p:sp>
    </p:spTree>
    <p:extLst>
      <p:ext uri="{BB962C8B-B14F-4D97-AF65-F5344CB8AC3E}">
        <p14:creationId xmlns:p14="http://schemas.microsoft.com/office/powerpoint/2010/main" val="2013951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6C15A-0E88-47B9-B3B8-5F350CFF2F1A}"/>
              </a:ext>
            </a:extLst>
          </p:cNvPr>
          <p:cNvSpPr>
            <a:spLocks noGrp="1"/>
          </p:cNvSpPr>
          <p:nvPr>
            <p:ph type="title"/>
          </p:nvPr>
        </p:nvSpPr>
        <p:spPr>
          <a:xfrm>
            <a:off x="0" y="441873"/>
            <a:ext cx="7634796" cy="1495425"/>
          </a:xfrm>
        </p:spPr>
        <p:txBody>
          <a:bodyPr>
            <a:normAutofit fontScale="90000"/>
          </a:bodyPr>
          <a:lstStyle/>
          <a:p>
            <a:pPr algn="ctr"/>
            <a:r>
              <a:rPr lang="en-GB" b="1" dirty="0">
                <a:solidFill>
                  <a:schemeClr val="accent1"/>
                </a:solidFill>
              </a:rPr>
              <a:t>The Making of Modern Management </a:t>
            </a:r>
            <a:br>
              <a:rPr lang="en-GB" b="1" dirty="0">
                <a:solidFill>
                  <a:schemeClr val="accent1"/>
                </a:solidFill>
              </a:rPr>
            </a:br>
            <a:r>
              <a:rPr lang="en-GB" b="1" dirty="0">
                <a:solidFill>
                  <a:schemeClr val="accent1"/>
                </a:solidFill>
              </a:rPr>
              <a:t>(Wilson &amp; Thomson, 2005)</a:t>
            </a:r>
            <a:endParaRPr lang="en-IE" b="1" dirty="0">
              <a:solidFill>
                <a:schemeClr val="accent1"/>
              </a:solidFill>
            </a:endParaRPr>
          </a:p>
        </p:txBody>
      </p:sp>
      <p:sp>
        <p:nvSpPr>
          <p:cNvPr id="3" name="Content Placeholder 2">
            <a:extLst>
              <a:ext uri="{FF2B5EF4-FFF2-40B4-BE49-F238E27FC236}">
                <a16:creationId xmlns:a16="http://schemas.microsoft.com/office/drawing/2014/main" id="{122AD795-819A-4A6F-AE53-C200FF0A041E}"/>
              </a:ext>
            </a:extLst>
          </p:cNvPr>
          <p:cNvSpPr>
            <a:spLocks noGrp="1"/>
          </p:cNvSpPr>
          <p:nvPr>
            <p:ph idx="1"/>
          </p:nvPr>
        </p:nvSpPr>
        <p:spPr>
          <a:xfrm>
            <a:off x="195308" y="2289655"/>
            <a:ext cx="6965921" cy="3729034"/>
          </a:xfrm>
        </p:spPr>
        <p:txBody>
          <a:bodyPr>
            <a:normAutofit/>
          </a:bodyPr>
          <a:lstStyle/>
          <a:p>
            <a:pPr marL="0" indent="0">
              <a:buNone/>
            </a:pPr>
            <a:r>
              <a:rPr lang="en-GB" dirty="0">
                <a:solidFill>
                  <a:schemeClr val="accent1"/>
                </a:solidFill>
                <a:latin typeface="+mj-lt"/>
              </a:rPr>
              <a:t>“The sociological, which maintains that most business problems cannot be solved unless people involved in them are taken into account along with technical and financial considerations.” Wilson &amp; Thomson (2005)</a:t>
            </a:r>
            <a:endParaRPr lang="en-IE" dirty="0">
              <a:solidFill>
                <a:schemeClr val="accent1"/>
              </a:solidFill>
              <a:latin typeface="+mj-lt"/>
            </a:endParaRPr>
          </a:p>
          <a:p>
            <a:endParaRPr lang="en-GB" sz="1400" b="0" i="0" u="none" strike="noStrike" baseline="0" dirty="0">
              <a:latin typeface="CIDFont+F1"/>
            </a:endParaRPr>
          </a:p>
          <a:p>
            <a:endParaRPr lang="en-GB" sz="1400" b="0" i="0" u="none" strike="noStrike" baseline="0" dirty="0">
              <a:latin typeface="CIDFont+F1"/>
            </a:endParaRPr>
          </a:p>
          <a:p>
            <a:endParaRPr lang="en-IE" sz="1400" dirty="0"/>
          </a:p>
        </p:txBody>
      </p:sp>
      <p:pic>
        <p:nvPicPr>
          <p:cNvPr id="5" name="Picture 4" descr="A collage of people walking in front of a building&#10;&#10;Description automatically generated with low confidence">
            <a:extLst>
              <a:ext uri="{FF2B5EF4-FFF2-40B4-BE49-F238E27FC236}">
                <a16:creationId xmlns:a16="http://schemas.microsoft.com/office/drawing/2014/main" id="{F4581836-F67F-4995-8D3F-EF1D9658360C}"/>
              </a:ext>
            </a:extLst>
          </p:cNvPr>
          <p:cNvPicPr>
            <a:picLocks noChangeAspect="1"/>
          </p:cNvPicPr>
          <p:nvPr/>
        </p:nvPicPr>
        <p:blipFill rotWithShape="1">
          <a:blip r:embed="rId2">
            <a:extLst>
              <a:ext uri="{28A0092B-C50C-407E-A947-70E740481C1C}">
                <a14:useLocalDpi xmlns:a14="http://schemas.microsoft.com/office/drawing/2010/main" val="0"/>
              </a:ext>
            </a:extLst>
          </a:blip>
          <a:srcRect r="1" b="8311"/>
          <a:stretch/>
        </p:blipFill>
        <p:spPr>
          <a:xfrm>
            <a:off x="7572652" y="10"/>
            <a:ext cx="4619348" cy="6857990"/>
          </a:xfrm>
          <a:prstGeom prst="rect">
            <a:avLst/>
          </a:prstGeom>
          <a:effectLst/>
        </p:spPr>
      </p:pic>
    </p:spTree>
    <p:extLst>
      <p:ext uri="{BB962C8B-B14F-4D97-AF65-F5344CB8AC3E}">
        <p14:creationId xmlns:p14="http://schemas.microsoft.com/office/powerpoint/2010/main" val="2297301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ecorated, colorful, several&#10;&#10;Description automatically generated">
            <a:extLst>
              <a:ext uri="{FF2B5EF4-FFF2-40B4-BE49-F238E27FC236}">
                <a16:creationId xmlns:a16="http://schemas.microsoft.com/office/drawing/2014/main" id="{A0208EAD-B7E2-4E88-ADB4-3796D859434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E42B85-A248-47D2-B434-784CFA019010}"/>
              </a:ext>
            </a:extLst>
          </p:cNvPr>
          <p:cNvSpPr>
            <a:spLocks noGrp="1"/>
          </p:cNvSpPr>
          <p:nvPr>
            <p:ph type="title"/>
          </p:nvPr>
        </p:nvSpPr>
        <p:spPr>
          <a:xfrm>
            <a:off x="1123385" y="159653"/>
            <a:ext cx="2831944" cy="1043409"/>
          </a:xfrm>
        </p:spPr>
        <p:txBody>
          <a:bodyPr>
            <a:normAutofit/>
          </a:bodyPr>
          <a:lstStyle/>
          <a:p>
            <a:pPr algn="ctr"/>
            <a:r>
              <a:rPr lang="en-IE" b="1" dirty="0">
                <a:solidFill>
                  <a:schemeClr val="accent1"/>
                </a:solidFill>
              </a:rPr>
              <a:t>Conclusion</a:t>
            </a:r>
          </a:p>
        </p:txBody>
      </p:sp>
      <p:sp>
        <p:nvSpPr>
          <p:cNvPr id="3" name="Content Placeholder 2">
            <a:extLst>
              <a:ext uri="{FF2B5EF4-FFF2-40B4-BE49-F238E27FC236}">
                <a16:creationId xmlns:a16="http://schemas.microsoft.com/office/drawing/2014/main" id="{E3A8E568-B142-4019-BADB-B574810FCCDF}"/>
              </a:ext>
            </a:extLst>
          </p:cNvPr>
          <p:cNvSpPr>
            <a:spLocks noGrp="1"/>
          </p:cNvSpPr>
          <p:nvPr>
            <p:ph idx="1"/>
          </p:nvPr>
        </p:nvSpPr>
        <p:spPr>
          <a:xfrm>
            <a:off x="-2333" y="1137252"/>
            <a:ext cx="4876174" cy="4151363"/>
          </a:xfrm>
        </p:spPr>
        <p:txBody>
          <a:bodyPr anchor="t">
            <a:normAutofit/>
          </a:bodyPr>
          <a:lstStyle/>
          <a:p>
            <a:r>
              <a:rPr lang="en-GB" sz="2400" dirty="0">
                <a:solidFill>
                  <a:schemeClr val="accent1"/>
                </a:solidFill>
                <a:latin typeface="+mj-lt"/>
              </a:rPr>
              <a:t>Staffing is the most vital asset with an organisation, without which it cannot move ahead in the competitive world. It can be equated with HR management as both have same sort of objectives</a:t>
            </a:r>
          </a:p>
          <a:p>
            <a:r>
              <a:rPr lang="en-GB" sz="2400" dirty="0">
                <a:solidFill>
                  <a:schemeClr val="accent1"/>
                </a:solidFill>
                <a:latin typeface="+mj-lt"/>
              </a:rPr>
              <a:t>Staffing is an open system approach. It is carried out in the enterprise but is also linked to </a:t>
            </a:r>
            <a:r>
              <a:rPr lang="en-IE" sz="2400" dirty="0">
                <a:solidFill>
                  <a:schemeClr val="accent1"/>
                </a:solidFill>
                <a:latin typeface="+mj-lt"/>
              </a:rPr>
              <a:t>external environment</a:t>
            </a:r>
          </a:p>
        </p:txBody>
      </p:sp>
    </p:spTree>
    <p:extLst>
      <p:ext uri="{BB962C8B-B14F-4D97-AF65-F5344CB8AC3E}">
        <p14:creationId xmlns:p14="http://schemas.microsoft.com/office/powerpoint/2010/main" val="262835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engine, several&#10;&#10;Description automatically generated">
            <a:extLst>
              <a:ext uri="{FF2B5EF4-FFF2-40B4-BE49-F238E27FC236}">
                <a16:creationId xmlns:a16="http://schemas.microsoft.com/office/drawing/2014/main" id="{3FF61AB0-B3EA-4D87-992B-04F3AC47F9A4}"/>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16170"/>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864B8-2285-4B3C-A98A-BD2B79D30EE1}"/>
              </a:ext>
            </a:extLst>
          </p:cNvPr>
          <p:cNvSpPr>
            <a:spLocks noGrp="1"/>
          </p:cNvSpPr>
          <p:nvPr>
            <p:ph type="title"/>
          </p:nvPr>
        </p:nvSpPr>
        <p:spPr>
          <a:xfrm>
            <a:off x="1351501" y="119704"/>
            <a:ext cx="1877548" cy="1043409"/>
          </a:xfrm>
        </p:spPr>
        <p:txBody>
          <a:bodyPr>
            <a:normAutofit/>
          </a:bodyPr>
          <a:lstStyle/>
          <a:p>
            <a:pPr algn="ctr"/>
            <a:r>
              <a:rPr lang="en-IE" b="1" dirty="0">
                <a:solidFill>
                  <a:schemeClr val="accent1"/>
                </a:solidFill>
              </a:rPr>
              <a:t>Tasks</a:t>
            </a:r>
          </a:p>
        </p:txBody>
      </p:sp>
      <p:sp>
        <p:nvSpPr>
          <p:cNvPr id="3" name="Content Placeholder 2">
            <a:extLst>
              <a:ext uri="{FF2B5EF4-FFF2-40B4-BE49-F238E27FC236}">
                <a16:creationId xmlns:a16="http://schemas.microsoft.com/office/drawing/2014/main" id="{8D2EC0A4-D425-451D-9A5E-38BD56186232}"/>
              </a:ext>
            </a:extLst>
          </p:cNvPr>
          <p:cNvSpPr>
            <a:spLocks noGrp="1"/>
          </p:cNvSpPr>
          <p:nvPr>
            <p:ph idx="1"/>
          </p:nvPr>
        </p:nvSpPr>
        <p:spPr>
          <a:xfrm>
            <a:off x="-2334" y="1322773"/>
            <a:ext cx="4585218" cy="4172505"/>
          </a:xfrm>
        </p:spPr>
        <p:txBody>
          <a:bodyPr anchor="t">
            <a:normAutofit/>
          </a:bodyPr>
          <a:lstStyle/>
          <a:p>
            <a:pPr>
              <a:lnSpc>
                <a:spcPct val="80000"/>
              </a:lnSpc>
            </a:pPr>
            <a:r>
              <a:rPr lang="en-IE" sz="1800" dirty="0">
                <a:solidFill>
                  <a:schemeClr val="accent1"/>
                </a:solidFill>
                <a:latin typeface="+mj-lt"/>
              </a:rPr>
              <a:t>Training &amp; Development</a:t>
            </a:r>
          </a:p>
          <a:p>
            <a:pPr>
              <a:lnSpc>
                <a:spcPct val="80000"/>
              </a:lnSpc>
            </a:pPr>
            <a:r>
              <a:rPr lang="en-IE" sz="1800" dirty="0">
                <a:solidFill>
                  <a:schemeClr val="accent1"/>
                </a:solidFill>
                <a:latin typeface="+mj-lt"/>
              </a:rPr>
              <a:t>Effective co-ordination</a:t>
            </a:r>
          </a:p>
          <a:p>
            <a:pPr>
              <a:lnSpc>
                <a:spcPct val="80000"/>
              </a:lnSpc>
            </a:pPr>
            <a:r>
              <a:rPr lang="en-IE" sz="1800" dirty="0">
                <a:solidFill>
                  <a:schemeClr val="accent1"/>
                </a:solidFill>
                <a:latin typeface="+mj-lt"/>
              </a:rPr>
              <a:t>Effective recruitment &amp; placement</a:t>
            </a:r>
          </a:p>
          <a:p>
            <a:pPr>
              <a:lnSpc>
                <a:spcPct val="80000"/>
              </a:lnSpc>
            </a:pPr>
            <a:r>
              <a:rPr lang="en-IE" sz="1800" dirty="0">
                <a:solidFill>
                  <a:schemeClr val="accent1"/>
                </a:solidFill>
                <a:latin typeface="+mj-lt"/>
              </a:rPr>
              <a:t> Building effective human resources</a:t>
            </a:r>
          </a:p>
          <a:p>
            <a:pPr>
              <a:lnSpc>
                <a:spcPct val="80000"/>
              </a:lnSpc>
            </a:pPr>
            <a:r>
              <a:rPr lang="en-IE" sz="1800" dirty="0">
                <a:solidFill>
                  <a:schemeClr val="accent1"/>
                </a:solidFill>
                <a:latin typeface="+mj-lt"/>
              </a:rPr>
              <a:t>Optimum use of resources</a:t>
            </a:r>
          </a:p>
          <a:p>
            <a:pPr>
              <a:lnSpc>
                <a:spcPct val="80000"/>
              </a:lnSpc>
            </a:pPr>
            <a:r>
              <a:rPr lang="en-IE" sz="1800" dirty="0">
                <a:solidFill>
                  <a:schemeClr val="accent1"/>
                </a:solidFill>
                <a:latin typeface="+mj-lt"/>
              </a:rPr>
              <a:t>Enhances corporate image</a:t>
            </a:r>
          </a:p>
          <a:p>
            <a:pPr>
              <a:lnSpc>
                <a:spcPct val="80000"/>
              </a:lnSpc>
            </a:pPr>
            <a:r>
              <a:rPr lang="en-IE" sz="1800" dirty="0">
                <a:solidFill>
                  <a:schemeClr val="accent1"/>
                </a:solidFill>
                <a:latin typeface="+mj-lt"/>
              </a:rPr>
              <a:t>Job satisfaction</a:t>
            </a:r>
          </a:p>
          <a:p>
            <a:pPr>
              <a:lnSpc>
                <a:spcPct val="80000"/>
              </a:lnSpc>
            </a:pPr>
            <a:r>
              <a:rPr lang="en-IE" sz="1800" dirty="0">
                <a:solidFill>
                  <a:schemeClr val="accent1"/>
                </a:solidFill>
                <a:latin typeface="+mj-lt"/>
              </a:rPr>
              <a:t>Manpower planning</a:t>
            </a:r>
          </a:p>
          <a:p>
            <a:pPr>
              <a:lnSpc>
                <a:spcPct val="80000"/>
              </a:lnSpc>
            </a:pPr>
            <a:r>
              <a:rPr lang="en-IE" sz="1800" dirty="0">
                <a:solidFill>
                  <a:schemeClr val="accent1"/>
                </a:solidFill>
                <a:latin typeface="+mj-lt"/>
              </a:rPr>
              <a:t>Job analysis</a:t>
            </a:r>
          </a:p>
          <a:p>
            <a:pPr>
              <a:lnSpc>
                <a:spcPct val="80000"/>
              </a:lnSpc>
            </a:pPr>
            <a:r>
              <a:rPr lang="en-IE" sz="1800" dirty="0">
                <a:solidFill>
                  <a:schemeClr val="accent1"/>
                </a:solidFill>
                <a:latin typeface="+mj-lt"/>
              </a:rPr>
              <a:t>Performance appraisal</a:t>
            </a:r>
          </a:p>
        </p:txBody>
      </p:sp>
    </p:spTree>
    <p:extLst>
      <p:ext uri="{BB962C8B-B14F-4D97-AF65-F5344CB8AC3E}">
        <p14:creationId xmlns:p14="http://schemas.microsoft.com/office/powerpoint/2010/main" val="210461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F079B37-6369-41DE-A322-B8833A304C5A}"/>
              </a:ext>
            </a:extLst>
          </p:cNvPr>
          <p:cNvPicPr>
            <a:picLocks noChangeAspect="1"/>
          </p:cNvPicPr>
          <p:nvPr/>
        </p:nvPicPr>
        <p:blipFill rotWithShape="1">
          <a:blip r:embed="rId2">
            <a:extLst>
              <a:ext uri="{28A0092B-C50C-407E-A947-70E740481C1C}">
                <a14:useLocalDpi xmlns:a14="http://schemas.microsoft.com/office/drawing/2010/main" val="0"/>
              </a:ext>
            </a:extLst>
          </a:blip>
          <a:srcRect t="259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7BDE88-7597-4BF9-8A64-DD2D384A1C9C}"/>
              </a:ext>
            </a:extLst>
          </p:cNvPr>
          <p:cNvSpPr>
            <a:spLocks noGrp="1"/>
          </p:cNvSpPr>
          <p:nvPr>
            <p:ph type="title"/>
          </p:nvPr>
        </p:nvSpPr>
        <p:spPr>
          <a:xfrm>
            <a:off x="1338347" y="323962"/>
            <a:ext cx="2356942" cy="763625"/>
          </a:xfrm>
        </p:spPr>
        <p:txBody>
          <a:bodyPr>
            <a:normAutofit fontScale="90000"/>
          </a:bodyPr>
          <a:lstStyle/>
          <a:p>
            <a:pPr algn="ctr"/>
            <a:br>
              <a:rPr lang="en-IE" sz="3300" b="0" i="0" u="none" strike="noStrike" baseline="0" dirty="0">
                <a:latin typeface="CIDFont+F1"/>
              </a:rPr>
            </a:br>
            <a:r>
              <a:rPr lang="en-IE" sz="4900" b="1" dirty="0">
                <a:solidFill>
                  <a:schemeClr val="accent1"/>
                </a:solidFill>
              </a:rPr>
              <a:t>Scope</a:t>
            </a:r>
          </a:p>
        </p:txBody>
      </p:sp>
      <p:sp>
        <p:nvSpPr>
          <p:cNvPr id="3" name="Content Placeholder 2">
            <a:extLst>
              <a:ext uri="{FF2B5EF4-FFF2-40B4-BE49-F238E27FC236}">
                <a16:creationId xmlns:a16="http://schemas.microsoft.com/office/drawing/2014/main" id="{9D18437B-A365-4E54-A1BA-036F4DABBF56}"/>
              </a:ext>
            </a:extLst>
          </p:cNvPr>
          <p:cNvSpPr>
            <a:spLocks noGrp="1"/>
          </p:cNvSpPr>
          <p:nvPr>
            <p:ph idx="1"/>
          </p:nvPr>
        </p:nvSpPr>
        <p:spPr>
          <a:xfrm>
            <a:off x="-1" y="1411550"/>
            <a:ext cx="5033639" cy="4243387"/>
          </a:xfrm>
        </p:spPr>
        <p:txBody>
          <a:bodyPr anchor="t">
            <a:normAutofit/>
          </a:bodyPr>
          <a:lstStyle/>
          <a:p>
            <a:pPr>
              <a:lnSpc>
                <a:spcPct val="80000"/>
              </a:lnSpc>
            </a:pPr>
            <a:r>
              <a:rPr lang="en-IE" sz="2000" dirty="0">
                <a:solidFill>
                  <a:schemeClr val="accent1"/>
                </a:solidFill>
                <a:latin typeface="+mj-lt"/>
              </a:rPr>
              <a:t>Manpower planning</a:t>
            </a:r>
          </a:p>
          <a:p>
            <a:pPr>
              <a:lnSpc>
                <a:spcPct val="80000"/>
              </a:lnSpc>
            </a:pPr>
            <a:r>
              <a:rPr lang="en-IE" sz="2000" dirty="0">
                <a:solidFill>
                  <a:schemeClr val="accent1"/>
                </a:solidFill>
                <a:latin typeface="+mj-lt"/>
              </a:rPr>
              <a:t>Job analysis</a:t>
            </a:r>
          </a:p>
          <a:p>
            <a:pPr>
              <a:lnSpc>
                <a:spcPct val="80000"/>
              </a:lnSpc>
            </a:pPr>
            <a:r>
              <a:rPr lang="en-IE" sz="2000" dirty="0">
                <a:solidFill>
                  <a:schemeClr val="accent1"/>
                </a:solidFill>
                <a:latin typeface="+mj-lt"/>
              </a:rPr>
              <a:t>Recruitment &amp; Selection</a:t>
            </a:r>
          </a:p>
          <a:p>
            <a:pPr>
              <a:lnSpc>
                <a:spcPct val="80000"/>
              </a:lnSpc>
            </a:pPr>
            <a:r>
              <a:rPr lang="en-IE" sz="2000" dirty="0">
                <a:solidFill>
                  <a:schemeClr val="accent1"/>
                </a:solidFill>
                <a:latin typeface="+mj-lt"/>
              </a:rPr>
              <a:t>Training &amp; Development</a:t>
            </a:r>
          </a:p>
          <a:p>
            <a:pPr>
              <a:lnSpc>
                <a:spcPct val="80000"/>
              </a:lnSpc>
            </a:pPr>
            <a:r>
              <a:rPr lang="en-IE" sz="2000" dirty="0">
                <a:solidFill>
                  <a:schemeClr val="accent1"/>
                </a:solidFill>
                <a:latin typeface="+mj-lt"/>
              </a:rPr>
              <a:t>Performance appraisal</a:t>
            </a:r>
          </a:p>
          <a:p>
            <a:pPr>
              <a:lnSpc>
                <a:spcPct val="80000"/>
              </a:lnSpc>
            </a:pPr>
            <a:r>
              <a:rPr lang="en-IE" sz="2000" dirty="0">
                <a:solidFill>
                  <a:schemeClr val="accent1"/>
                </a:solidFill>
                <a:latin typeface="+mj-lt"/>
              </a:rPr>
              <a:t>Tasks</a:t>
            </a:r>
          </a:p>
          <a:p>
            <a:pPr>
              <a:lnSpc>
                <a:spcPct val="80000"/>
              </a:lnSpc>
            </a:pPr>
            <a:r>
              <a:rPr lang="en-IE" sz="2000" dirty="0">
                <a:solidFill>
                  <a:schemeClr val="accent1"/>
                </a:solidFill>
                <a:latin typeface="+mj-lt"/>
              </a:rPr>
              <a:t>Hiring </a:t>
            </a:r>
            <a:endParaRPr lang="pt-BR" sz="2000" dirty="0">
              <a:solidFill>
                <a:schemeClr val="accent1"/>
              </a:solidFill>
              <a:latin typeface="+mj-lt"/>
            </a:endParaRPr>
          </a:p>
          <a:p>
            <a:pPr>
              <a:lnSpc>
                <a:spcPct val="80000"/>
              </a:lnSpc>
            </a:pPr>
            <a:r>
              <a:rPr lang="en-IE" sz="2000" dirty="0">
                <a:solidFill>
                  <a:schemeClr val="accent1"/>
                </a:solidFill>
                <a:latin typeface="+mj-lt"/>
              </a:rPr>
              <a:t>Motivation</a:t>
            </a:r>
          </a:p>
          <a:p>
            <a:pPr>
              <a:lnSpc>
                <a:spcPct val="80000"/>
              </a:lnSpc>
            </a:pPr>
            <a:r>
              <a:rPr lang="en-IE" sz="2000" dirty="0">
                <a:solidFill>
                  <a:schemeClr val="accent1"/>
                </a:solidFill>
                <a:latin typeface="+mj-lt"/>
              </a:rPr>
              <a:t>Employee maintenance</a:t>
            </a:r>
          </a:p>
          <a:p>
            <a:pPr>
              <a:lnSpc>
                <a:spcPct val="80000"/>
              </a:lnSpc>
            </a:pPr>
            <a:r>
              <a:rPr lang="en-IE" sz="2000" dirty="0">
                <a:solidFill>
                  <a:schemeClr val="accent1"/>
                </a:solidFill>
                <a:latin typeface="+mj-lt"/>
              </a:rPr>
              <a:t>Human relations</a:t>
            </a:r>
          </a:p>
        </p:txBody>
      </p:sp>
    </p:spTree>
    <p:extLst>
      <p:ext uri="{BB962C8B-B14F-4D97-AF65-F5344CB8AC3E}">
        <p14:creationId xmlns:p14="http://schemas.microsoft.com/office/powerpoint/2010/main" val="1091017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5545</TotalTime>
  <Words>3699</Words>
  <Application>Microsoft Macintosh PowerPoint</Application>
  <PresentationFormat>Widescreen</PresentationFormat>
  <Paragraphs>446</Paragraphs>
  <Slides>76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CIDFont+F1</vt:lpstr>
      <vt:lpstr>CIDFont+F2</vt:lpstr>
      <vt:lpstr>Office Theme</vt:lpstr>
      <vt:lpstr>Role of the  Staffing Function </vt:lpstr>
      <vt:lpstr>Staff Function</vt:lpstr>
      <vt:lpstr>Perspective</vt:lpstr>
      <vt:lpstr>The Growth of the Firm (Penrose)</vt:lpstr>
      <vt:lpstr>Staffing Function Definition</vt:lpstr>
      <vt:lpstr>Features of the Staffing Function</vt:lpstr>
      <vt:lpstr>Objectives of the Staffing Function</vt:lpstr>
      <vt:lpstr>Tasks</vt:lpstr>
      <vt:lpstr> Scope</vt:lpstr>
      <vt:lpstr>Internal Factors Affecting Staffing</vt:lpstr>
      <vt:lpstr>Macro-Factors Affecting Staffing (Uncertainty)</vt:lpstr>
      <vt:lpstr>Investing in People</vt:lpstr>
      <vt:lpstr>Investing in People</vt:lpstr>
      <vt:lpstr>Learning Organisation</vt:lpstr>
      <vt:lpstr>The Fifth Disciple (Senge)</vt:lpstr>
      <vt:lpstr>Organisation Learning: An Integrative Framework</vt:lpstr>
      <vt:lpstr>Management as an Integrating Activity</vt:lpstr>
      <vt:lpstr>Learning Organisation Characteristics </vt:lpstr>
      <vt:lpstr>Organisation Learning Processes</vt:lpstr>
      <vt:lpstr>Knowledge &amp; Performance</vt:lpstr>
      <vt:lpstr>Knowledge Management Interventions</vt:lpstr>
      <vt:lpstr>Groups &amp; Teams Learning Objectives</vt:lpstr>
      <vt:lpstr>Teams versus Groups https://www.youtube.com/watch?v=uG-FLOi4OOU  </vt:lpstr>
      <vt:lpstr>Groups &amp; Teams</vt:lpstr>
      <vt:lpstr>Groups, Teams &amp; Organisational Effectiveness</vt:lpstr>
      <vt:lpstr>Groups, Teams &amp; Organisational Effectiveness</vt:lpstr>
      <vt:lpstr>Groups, Teams &amp; Organisational Effectiveness</vt:lpstr>
      <vt:lpstr>Groups &amp; Teams as Performance Enhancers</vt:lpstr>
      <vt:lpstr>Groups &amp; Teams as Performance Enhancers</vt:lpstr>
      <vt:lpstr>Groups’ &amp; Teams’ Contributions to Organisational Effectiveness</vt:lpstr>
      <vt:lpstr>Groups &amp; Teams and Responsiveness to Customers</vt:lpstr>
      <vt:lpstr>Teams &amp; Innovation</vt:lpstr>
      <vt:lpstr>Groups &amp; Teams  as Motivators</vt:lpstr>
      <vt:lpstr>Types of Groups &amp; Teams in Organisations</vt:lpstr>
      <vt:lpstr>Types of Groups &amp; Teams</vt:lpstr>
      <vt:lpstr>Types of  Groups &amp; Teams</vt:lpstr>
      <vt:lpstr>Types of Groups &amp; Teams</vt:lpstr>
      <vt:lpstr>Self-Managed Work Teams</vt:lpstr>
      <vt:lpstr>Self-Managed Work Teams https://www.youtube.com/watch?v=fypfjVuOMKE </vt:lpstr>
      <vt:lpstr>Virtual Teams</vt:lpstr>
      <vt:lpstr>Groups</vt:lpstr>
      <vt:lpstr>Group Size</vt:lpstr>
      <vt:lpstr>Large Groups Advantages &amp; Disadvantages</vt:lpstr>
      <vt:lpstr>Group Tasks</vt:lpstr>
      <vt:lpstr>Understanding Group Dynamics https://youtu.be/uL6x99-VSBA </vt:lpstr>
      <vt:lpstr>Group Dynamics (Interdependence)</vt:lpstr>
      <vt:lpstr>Types of Task Interdependence</vt:lpstr>
      <vt:lpstr>Group Roles </vt:lpstr>
      <vt:lpstr>Group Leadership</vt:lpstr>
      <vt:lpstr>Stages of Group Development</vt:lpstr>
      <vt:lpstr>Stages of Group Development</vt:lpstr>
      <vt:lpstr> Tuckman Model: Understanding the Stages of Team Formation https://youtu.be/2QbXc6E08H4 </vt:lpstr>
      <vt:lpstr>Group Norms</vt:lpstr>
      <vt:lpstr>Group Dynamics</vt:lpstr>
      <vt:lpstr>Balancing Conformity &amp; Deviance in Groups</vt:lpstr>
      <vt:lpstr>Group Cohesiveness</vt:lpstr>
      <vt:lpstr>Sources &amp; Consequences of Group Cohesiveness</vt:lpstr>
      <vt:lpstr>Factors Leading to Group Cohesiveness</vt:lpstr>
      <vt:lpstr> High Performance  Managing Groups &amp; Teams </vt:lpstr>
      <vt:lpstr>High Performance  Managing Groups &amp; Teams</vt:lpstr>
      <vt:lpstr>Three Ways to Reduce Social Loafing</vt:lpstr>
      <vt:lpstr>Solo &amp; Team Leadership (Belbin, 1993)</vt:lpstr>
      <vt:lpstr>Team Leadership (Belbin)</vt:lpstr>
      <vt:lpstr>Network Interventions</vt:lpstr>
      <vt:lpstr>Context</vt:lpstr>
      <vt:lpstr>Power Distance</vt:lpstr>
      <vt:lpstr>Avoidance</vt:lpstr>
      <vt:lpstr>Achievement Orientation</vt:lpstr>
      <vt:lpstr> Individualism</vt:lpstr>
      <vt:lpstr>Johnson &amp; Scholes Cultural Web (1992)</vt:lpstr>
      <vt:lpstr>Ethical Issues &amp; Conflict in Organisations</vt:lpstr>
      <vt:lpstr>Ethical Issues &amp; Conflict in Organisations</vt:lpstr>
      <vt:lpstr>Ethical Issues &amp; Conflict in Organisations</vt:lpstr>
      <vt:lpstr>Culture &amp; Conflict</vt:lpstr>
      <vt:lpstr>The Making of Modern Management  (Wilson &amp; Thomson, 2005)</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Ward</dc:creator>
  <cp:lastModifiedBy>Corinna Barber</cp:lastModifiedBy>
  <cp:revision>4</cp:revision>
  <dcterms:created xsi:type="dcterms:W3CDTF">2021-05-15T13:22:49Z</dcterms:created>
  <dcterms:modified xsi:type="dcterms:W3CDTF">2021-06-28T11:00:02Z</dcterms:modified>
</cp:coreProperties>
</file>